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61" r:id="rId5"/>
    <p:sldId id="362" r:id="rId6"/>
    <p:sldId id="353" r:id="rId7"/>
    <p:sldId id="352" r:id="rId8"/>
    <p:sldId id="357" r:id="rId9"/>
    <p:sldId id="294" r:id="rId10"/>
    <p:sldId id="328" r:id="rId11"/>
    <p:sldId id="329" r:id="rId12"/>
    <p:sldId id="320" r:id="rId13"/>
    <p:sldId id="331" r:id="rId14"/>
    <p:sldId id="296" r:id="rId15"/>
    <p:sldId id="363" r:id="rId16"/>
    <p:sldId id="3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88" autoAdjust="0"/>
  </p:normalViewPr>
  <p:slideViewPr>
    <p:cSldViewPr snapToGrid="0">
      <p:cViewPr varScale="1">
        <p:scale>
          <a:sx n="63" d="100"/>
          <a:sy n="63" d="100"/>
        </p:scale>
        <p:origin x="46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5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102D8-54FD-4728-AACE-3930853847D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EA764876-745E-4CD5-BF71-CD299E0D2C0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2000" dirty="0">
              <a:latin typeface="+mj-lt"/>
            </a:rPr>
            <a:t>Samspel</a:t>
          </a:r>
        </a:p>
      </dgm:t>
    </dgm:pt>
    <dgm:pt modelId="{AB5E2508-2E66-4C51-B543-193ABD709BBE}" type="parTrans" cxnId="{D45921CE-30B4-4859-8D94-8A573E1B78B3}">
      <dgm:prSet/>
      <dgm:spPr/>
      <dgm:t>
        <a:bodyPr/>
        <a:lstStyle/>
        <a:p>
          <a:endParaRPr lang="sv-SE"/>
        </a:p>
      </dgm:t>
    </dgm:pt>
    <dgm:pt modelId="{E08257D9-1D23-4A47-B93A-2B813233D8F2}" type="sibTrans" cxnId="{D45921CE-30B4-4859-8D94-8A573E1B78B3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v-SE"/>
        </a:p>
      </dgm:t>
    </dgm:pt>
    <dgm:pt modelId="{5E23E24A-3577-4E52-A968-49984C2C616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2000" dirty="0">
              <a:latin typeface="+mj-lt"/>
            </a:rPr>
            <a:t>Syn på unga</a:t>
          </a:r>
        </a:p>
      </dgm:t>
    </dgm:pt>
    <dgm:pt modelId="{88EB8F88-CAFD-496D-9F2A-616F71A4CD72}" type="parTrans" cxnId="{330F8177-AF9D-422F-BA36-4ADED11E5306}">
      <dgm:prSet/>
      <dgm:spPr/>
      <dgm:t>
        <a:bodyPr/>
        <a:lstStyle/>
        <a:p>
          <a:endParaRPr lang="sv-SE"/>
        </a:p>
      </dgm:t>
    </dgm:pt>
    <dgm:pt modelId="{5E657331-F247-44DE-BC90-77644A977190}" type="sibTrans" cxnId="{330F8177-AF9D-422F-BA36-4ADED11E530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v-SE"/>
        </a:p>
      </dgm:t>
    </dgm:pt>
    <dgm:pt modelId="{4F710401-A495-474B-B038-F1B248EAC53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sv-SE" sz="2000" dirty="0">
              <a:latin typeface="+mj-lt"/>
            </a:rPr>
            <a:t>Församlingssyn</a:t>
          </a:r>
        </a:p>
      </dgm:t>
    </dgm:pt>
    <dgm:pt modelId="{1467A48B-4DEF-4140-BC2A-A60BB54A61A3}" type="parTrans" cxnId="{06FCB223-56B0-4C97-8D81-BF1B89ED588C}">
      <dgm:prSet/>
      <dgm:spPr/>
      <dgm:t>
        <a:bodyPr/>
        <a:lstStyle/>
        <a:p>
          <a:endParaRPr lang="sv-SE"/>
        </a:p>
      </dgm:t>
    </dgm:pt>
    <dgm:pt modelId="{1D299952-E5D7-4C02-BFCF-80431122516B}" type="sibTrans" cxnId="{06FCB223-56B0-4C97-8D81-BF1B89ED588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v-SE" dirty="0"/>
        </a:p>
      </dgm:t>
    </dgm:pt>
    <dgm:pt modelId="{87236CA4-44C7-41AA-9445-8E056AB3150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2000" dirty="0">
              <a:latin typeface="+mj-lt"/>
            </a:rPr>
            <a:t>Demokratisyn</a:t>
          </a:r>
        </a:p>
      </dgm:t>
    </dgm:pt>
    <dgm:pt modelId="{3AD657D8-6B83-4132-A0A3-98B2C0A91FE2}" type="parTrans" cxnId="{15FBFA4C-8E35-4108-82B4-3D4F1E39900A}">
      <dgm:prSet/>
      <dgm:spPr/>
      <dgm:t>
        <a:bodyPr/>
        <a:lstStyle/>
        <a:p>
          <a:endParaRPr lang="sv-SE"/>
        </a:p>
      </dgm:t>
    </dgm:pt>
    <dgm:pt modelId="{21F40FA8-A80A-4AC7-8509-9F110C5FB97C}" type="sibTrans" cxnId="{15FBFA4C-8E35-4108-82B4-3D4F1E39900A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v-SE"/>
        </a:p>
      </dgm:t>
    </dgm:pt>
    <dgm:pt modelId="{548A042B-E260-475B-A9C4-D7539D15A48E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2000" dirty="0">
              <a:latin typeface="+mj-lt"/>
            </a:rPr>
            <a:t>Kultur</a:t>
          </a:r>
          <a:endParaRPr lang="sv-SE" sz="2000" dirty="0">
            <a:solidFill>
              <a:schemeClr val="bg1"/>
            </a:solidFill>
            <a:latin typeface="+mj-lt"/>
          </a:endParaRPr>
        </a:p>
      </dgm:t>
    </dgm:pt>
    <dgm:pt modelId="{AE49C2D1-B975-4AA1-8FB8-75FACA232B38}" type="parTrans" cxnId="{0CB9F049-E603-42D9-97D5-81BD91DC852C}">
      <dgm:prSet/>
      <dgm:spPr/>
      <dgm:t>
        <a:bodyPr/>
        <a:lstStyle/>
        <a:p>
          <a:endParaRPr lang="sv-SE"/>
        </a:p>
      </dgm:t>
    </dgm:pt>
    <dgm:pt modelId="{1B48F16A-E26C-44DB-8C3F-0CD55AD0E9E9}" type="sibTrans" cxnId="{0CB9F049-E603-42D9-97D5-81BD91DC852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v-SE" dirty="0"/>
        </a:p>
      </dgm:t>
    </dgm:pt>
    <dgm:pt modelId="{037E9912-CCEE-4DB4-9C6A-33C7FF005B79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2000" dirty="0">
              <a:latin typeface="+mj-lt"/>
            </a:rPr>
            <a:t>Förutsättningar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64CA65B7-E15F-4972-B03D-1610C8FC1D4F}" type="parTrans" cxnId="{5A5EEC3E-CC5F-491F-A204-9C7DE0D75E5B}">
      <dgm:prSet/>
      <dgm:spPr/>
      <dgm:t>
        <a:bodyPr/>
        <a:lstStyle/>
        <a:p>
          <a:endParaRPr lang="sv-SE"/>
        </a:p>
      </dgm:t>
    </dgm:pt>
    <dgm:pt modelId="{27BE3BA0-9162-43DA-8BCB-867042EA8E27}" type="sibTrans" cxnId="{5A5EEC3E-CC5F-491F-A204-9C7DE0D75E5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v-SE"/>
        </a:p>
      </dgm:t>
    </dgm:pt>
    <dgm:pt modelId="{63512035-C2EA-49EC-8024-997CECAFE3EA}" type="pres">
      <dgm:prSet presAssocID="{FD3102D8-54FD-4728-AACE-3930853847D7}" presName="cycle" presStyleCnt="0">
        <dgm:presLayoutVars>
          <dgm:dir/>
          <dgm:resizeHandles val="exact"/>
        </dgm:presLayoutVars>
      </dgm:prSet>
      <dgm:spPr/>
    </dgm:pt>
    <dgm:pt modelId="{5207A00B-85D2-4CE0-839B-25D81CEDA79E}" type="pres">
      <dgm:prSet presAssocID="{87236CA4-44C7-41AA-9445-8E056AB3150A}" presName="node" presStyleLbl="node1" presStyleIdx="0" presStyleCnt="6" custScaleX="119280">
        <dgm:presLayoutVars>
          <dgm:bulletEnabled val="1"/>
        </dgm:presLayoutVars>
      </dgm:prSet>
      <dgm:spPr/>
    </dgm:pt>
    <dgm:pt modelId="{23A8766E-59E7-4799-B188-4F04F767E82E}" type="pres">
      <dgm:prSet presAssocID="{87236CA4-44C7-41AA-9445-8E056AB3150A}" presName="spNode" presStyleCnt="0"/>
      <dgm:spPr/>
    </dgm:pt>
    <dgm:pt modelId="{030B0FB6-3373-4485-B776-0CEDB18FEC3A}" type="pres">
      <dgm:prSet presAssocID="{21F40FA8-A80A-4AC7-8509-9F110C5FB97C}" presName="sibTrans" presStyleLbl="sibTrans1D1" presStyleIdx="0" presStyleCnt="6"/>
      <dgm:spPr/>
    </dgm:pt>
    <dgm:pt modelId="{8BE905F2-EFF6-4206-88BC-8375E784A87F}" type="pres">
      <dgm:prSet presAssocID="{548A042B-E260-475B-A9C4-D7539D15A48E}" presName="node" presStyleLbl="node1" presStyleIdx="1" presStyleCnt="6" custScaleX="119280">
        <dgm:presLayoutVars>
          <dgm:bulletEnabled val="1"/>
        </dgm:presLayoutVars>
      </dgm:prSet>
      <dgm:spPr/>
    </dgm:pt>
    <dgm:pt modelId="{385088AD-2DF4-4ACE-80BD-7773678E1914}" type="pres">
      <dgm:prSet presAssocID="{548A042B-E260-475B-A9C4-D7539D15A48E}" presName="spNode" presStyleCnt="0"/>
      <dgm:spPr/>
    </dgm:pt>
    <dgm:pt modelId="{73549E35-C05D-4E06-AA04-2C2FA6FCDD4F}" type="pres">
      <dgm:prSet presAssocID="{1B48F16A-E26C-44DB-8C3F-0CD55AD0E9E9}" presName="sibTrans" presStyleLbl="sibTrans1D1" presStyleIdx="1" presStyleCnt="6"/>
      <dgm:spPr/>
    </dgm:pt>
    <dgm:pt modelId="{C3291AB4-D899-4A83-9B7A-EA959CD83D1F}" type="pres">
      <dgm:prSet presAssocID="{037E9912-CCEE-4DB4-9C6A-33C7FF005B79}" presName="node" presStyleLbl="node1" presStyleIdx="2" presStyleCnt="6" custScaleX="119253">
        <dgm:presLayoutVars>
          <dgm:bulletEnabled val="1"/>
        </dgm:presLayoutVars>
      </dgm:prSet>
      <dgm:spPr/>
    </dgm:pt>
    <dgm:pt modelId="{2535EFA5-A2B1-45B1-B6F8-1E962DB1834C}" type="pres">
      <dgm:prSet presAssocID="{037E9912-CCEE-4DB4-9C6A-33C7FF005B79}" presName="spNode" presStyleCnt="0"/>
      <dgm:spPr/>
    </dgm:pt>
    <dgm:pt modelId="{9ABF7B48-B0D6-49D4-B7E4-917955288140}" type="pres">
      <dgm:prSet presAssocID="{27BE3BA0-9162-43DA-8BCB-867042EA8E27}" presName="sibTrans" presStyleLbl="sibTrans1D1" presStyleIdx="2" presStyleCnt="6"/>
      <dgm:spPr/>
    </dgm:pt>
    <dgm:pt modelId="{1B9227B6-2449-4ADB-8133-F81760F1890E}" type="pres">
      <dgm:prSet presAssocID="{5E23E24A-3577-4E52-A968-49984C2C6165}" presName="node" presStyleLbl="node1" presStyleIdx="3" presStyleCnt="6" custScaleX="119280">
        <dgm:presLayoutVars>
          <dgm:bulletEnabled val="1"/>
        </dgm:presLayoutVars>
      </dgm:prSet>
      <dgm:spPr/>
    </dgm:pt>
    <dgm:pt modelId="{A75FA16D-3005-43B4-AB27-5B9695D36867}" type="pres">
      <dgm:prSet presAssocID="{5E23E24A-3577-4E52-A968-49984C2C6165}" presName="spNode" presStyleCnt="0"/>
      <dgm:spPr/>
    </dgm:pt>
    <dgm:pt modelId="{1FE52F26-9CE8-4F33-A587-91DB4714292A}" type="pres">
      <dgm:prSet presAssocID="{5E657331-F247-44DE-BC90-77644A977190}" presName="sibTrans" presStyleLbl="sibTrans1D1" presStyleIdx="3" presStyleCnt="6"/>
      <dgm:spPr/>
    </dgm:pt>
    <dgm:pt modelId="{E7EE5983-6242-4111-973F-63ED48FD56BA}" type="pres">
      <dgm:prSet presAssocID="{EA764876-745E-4CD5-BF71-CD299E0D2C07}" presName="node" presStyleLbl="node1" presStyleIdx="4" presStyleCnt="6" custScaleX="119280">
        <dgm:presLayoutVars>
          <dgm:bulletEnabled val="1"/>
        </dgm:presLayoutVars>
      </dgm:prSet>
      <dgm:spPr/>
    </dgm:pt>
    <dgm:pt modelId="{EEBD4DDD-9C80-435C-871D-7D7A4C6F2368}" type="pres">
      <dgm:prSet presAssocID="{EA764876-745E-4CD5-BF71-CD299E0D2C07}" presName="spNode" presStyleCnt="0"/>
      <dgm:spPr/>
    </dgm:pt>
    <dgm:pt modelId="{475E8CCA-2893-49DA-8C90-1F8E30ECF95A}" type="pres">
      <dgm:prSet presAssocID="{E08257D9-1D23-4A47-B93A-2B813233D8F2}" presName="sibTrans" presStyleLbl="sibTrans1D1" presStyleIdx="4" presStyleCnt="6"/>
      <dgm:spPr/>
    </dgm:pt>
    <dgm:pt modelId="{456AD49E-FE41-4F28-B291-29A00ED32C32}" type="pres">
      <dgm:prSet presAssocID="{4F710401-A495-474B-B038-F1B248EAC533}" presName="node" presStyleLbl="node1" presStyleIdx="5" presStyleCnt="6" custScaleX="119280">
        <dgm:presLayoutVars>
          <dgm:bulletEnabled val="1"/>
        </dgm:presLayoutVars>
      </dgm:prSet>
      <dgm:spPr/>
    </dgm:pt>
    <dgm:pt modelId="{86B02C69-8D42-42F0-951F-65046086990C}" type="pres">
      <dgm:prSet presAssocID="{4F710401-A495-474B-B038-F1B248EAC533}" presName="spNode" presStyleCnt="0"/>
      <dgm:spPr/>
    </dgm:pt>
    <dgm:pt modelId="{11C77CAA-B9D6-456D-B0A7-A1D3A9E4DB45}" type="pres">
      <dgm:prSet presAssocID="{1D299952-E5D7-4C02-BFCF-80431122516B}" presName="sibTrans" presStyleLbl="sibTrans1D1" presStyleIdx="5" presStyleCnt="6"/>
      <dgm:spPr/>
    </dgm:pt>
  </dgm:ptLst>
  <dgm:cxnLst>
    <dgm:cxn modelId="{F185D106-8F1D-4227-8E70-CFC3C6C66064}" type="presOf" srcId="{5E23E24A-3577-4E52-A968-49984C2C6165}" destId="{1B9227B6-2449-4ADB-8133-F81760F1890E}" srcOrd="0" destOrd="0" presId="urn:microsoft.com/office/officeart/2005/8/layout/cycle6"/>
    <dgm:cxn modelId="{06FCB223-56B0-4C97-8D81-BF1B89ED588C}" srcId="{FD3102D8-54FD-4728-AACE-3930853847D7}" destId="{4F710401-A495-474B-B038-F1B248EAC533}" srcOrd="5" destOrd="0" parTransId="{1467A48B-4DEF-4140-BC2A-A60BB54A61A3}" sibTransId="{1D299952-E5D7-4C02-BFCF-80431122516B}"/>
    <dgm:cxn modelId="{5A5EEC3E-CC5F-491F-A204-9C7DE0D75E5B}" srcId="{FD3102D8-54FD-4728-AACE-3930853847D7}" destId="{037E9912-CCEE-4DB4-9C6A-33C7FF005B79}" srcOrd="2" destOrd="0" parTransId="{64CA65B7-E15F-4972-B03D-1610C8FC1D4F}" sibTransId="{27BE3BA0-9162-43DA-8BCB-867042EA8E27}"/>
    <dgm:cxn modelId="{F7CBBB47-D8B2-4B4C-9729-4C06C3E836B5}" type="presOf" srcId="{5E657331-F247-44DE-BC90-77644A977190}" destId="{1FE52F26-9CE8-4F33-A587-91DB4714292A}" srcOrd="0" destOrd="0" presId="urn:microsoft.com/office/officeart/2005/8/layout/cycle6"/>
    <dgm:cxn modelId="{0CB9F049-E603-42D9-97D5-81BD91DC852C}" srcId="{FD3102D8-54FD-4728-AACE-3930853847D7}" destId="{548A042B-E260-475B-A9C4-D7539D15A48E}" srcOrd="1" destOrd="0" parTransId="{AE49C2D1-B975-4AA1-8FB8-75FACA232B38}" sibTransId="{1B48F16A-E26C-44DB-8C3F-0CD55AD0E9E9}"/>
    <dgm:cxn modelId="{53BCCE4A-1751-4271-9CF2-E5CDD9D1CA4B}" type="presOf" srcId="{4F710401-A495-474B-B038-F1B248EAC533}" destId="{456AD49E-FE41-4F28-B291-29A00ED32C32}" srcOrd="0" destOrd="0" presId="urn:microsoft.com/office/officeart/2005/8/layout/cycle6"/>
    <dgm:cxn modelId="{15FBFA4C-8E35-4108-82B4-3D4F1E39900A}" srcId="{FD3102D8-54FD-4728-AACE-3930853847D7}" destId="{87236CA4-44C7-41AA-9445-8E056AB3150A}" srcOrd="0" destOrd="0" parTransId="{3AD657D8-6B83-4132-A0A3-98B2C0A91FE2}" sibTransId="{21F40FA8-A80A-4AC7-8509-9F110C5FB97C}"/>
    <dgm:cxn modelId="{330F8177-AF9D-422F-BA36-4ADED11E5306}" srcId="{FD3102D8-54FD-4728-AACE-3930853847D7}" destId="{5E23E24A-3577-4E52-A968-49984C2C6165}" srcOrd="3" destOrd="0" parTransId="{88EB8F88-CAFD-496D-9F2A-616F71A4CD72}" sibTransId="{5E657331-F247-44DE-BC90-77644A977190}"/>
    <dgm:cxn modelId="{F124388D-4A55-4F8C-A780-6B87BEC81CFB}" type="presOf" srcId="{548A042B-E260-475B-A9C4-D7539D15A48E}" destId="{8BE905F2-EFF6-4206-88BC-8375E784A87F}" srcOrd="0" destOrd="0" presId="urn:microsoft.com/office/officeart/2005/8/layout/cycle6"/>
    <dgm:cxn modelId="{62944798-D144-42CD-A0A8-EC1CAF78C24E}" type="presOf" srcId="{21F40FA8-A80A-4AC7-8509-9F110C5FB97C}" destId="{030B0FB6-3373-4485-B776-0CEDB18FEC3A}" srcOrd="0" destOrd="0" presId="urn:microsoft.com/office/officeart/2005/8/layout/cycle6"/>
    <dgm:cxn modelId="{C0C246A1-1CB5-404D-B778-12776C526AB2}" type="presOf" srcId="{87236CA4-44C7-41AA-9445-8E056AB3150A}" destId="{5207A00B-85D2-4CE0-839B-25D81CEDA79E}" srcOrd="0" destOrd="0" presId="urn:microsoft.com/office/officeart/2005/8/layout/cycle6"/>
    <dgm:cxn modelId="{13893EBA-DD75-44D4-94BC-FD81E295B0B1}" type="presOf" srcId="{1D299952-E5D7-4C02-BFCF-80431122516B}" destId="{11C77CAA-B9D6-456D-B0A7-A1D3A9E4DB45}" srcOrd="0" destOrd="0" presId="urn:microsoft.com/office/officeart/2005/8/layout/cycle6"/>
    <dgm:cxn modelId="{249E5DC5-4A85-4767-9792-B5CBF7ED22EC}" type="presOf" srcId="{037E9912-CCEE-4DB4-9C6A-33C7FF005B79}" destId="{C3291AB4-D899-4A83-9B7A-EA959CD83D1F}" srcOrd="0" destOrd="0" presId="urn:microsoft.com/office/officeart/2005/8/layout/cycle6"/>
    <dgm:cxn modelId="{D45921CE-30B4-4859-8D94-8A573E1B78B3}" srcId="{FD3102D8-54FD-4728-AACE-3930853847D7}" destId="{EA764876-745E-4CD5-BF71-CD299E0D2C07}" srcOrd="4" destOrd="0" parTransId="{AB5E2508-2E66-4C51-B543-193ABD709BBE}" sibTransId="{E08257D9-1D23-4A47-B93A-2B813233D8F2}"/>
    <dgm:cxn modelId="{43BD12D0-A0FC-4650-8DC7-E4CE50D07A4E}" type="presOf" srcId="{27BE3BA0-9162-43DA-8BCB-867042EA8E27}" destId="{9ABF7B48-B0D6-49D4-B7E4-917955288140}" srcOrd="0" destOrd="0" presId="urn:microsoft.com/office/officeart/2005/8/layout/cycle6"/>
    <dgm:cxn modelId="{0F7783DD-0971-4916-9FC8-3773C7CFD0D8}" type="presOf" srcId="{1B48F16A-E26C-44DB-8C3F-0CD55AD0E9E9}" destId="{73549E35-C05D-4E06-AA04-2C2FA6FCDD4F}" srcOrd="0" destOrd="0" presId="urn:microsoft.com/office/officeart/2005/8/layout/cycle6"/>
    <dgm:cxn modelId="{B1683ADF-502A-49DB-9810-79C626AADB4C}" type="presOf" srcId="{FD3102D8-54FD-4728-AACE-3930853847D7}" destId="{63512035-C2EA-49EC-8024-997CECAFE3EA}" srcOrd="0" destOrd="0" presId="urn:microsoft.com/office/officeart/2005/8/layout/cycle6"/>
    <dgm:cxn modelId="{DE2904EA-D132-4589-9B66-1BE95988465A}" type="presOf" srcId="{E08257D9-1D23-4A47-B93A-2B813233D8F2}" destId="{475E8CCA-2893-49DA-8C90-1F8E30ECF95A}" srcOrd="0" destOrd="0" presId="urn:microsoft.com/office/officeart/2005/8/layout/cycle6"/>
    <dgm:cxn modelId="{156AF1EE-80E1-43C8-AF49-E275B4AFA4B6}" type="presOf" srcId="{EA764876-745E-4CD5-BF71-CD299E0D2C07}" destId="{E7EE5983-6242-4111-973F-63ED48FD56BA}" srcOrd="0" destOrd="0" presId="urn:microsoft.com/office/officeart/2005/8/layout/cycle6"/>
    <dgm:cxn modelId="{0761B910-B1D8-4DD1-96E8-1862783F0523}" type="presParOf" srcId="{63512035-C2EA-49EC-8024-997CECAFE3EA}" destId="{5207A00B-85D2-4CE0-839B-25D81CEDA79E}" srcOrd="0" destOrd="0" presId="urn:microsoft.com/office/officeart/2005/8/layout/cycle6"/>
    <dgm:cxn modelId="{DDCB72C7-66E7-4FF9-9B21-C5379AD035F1}" type="presParOf" srcId="{63512035-C2EA-49EC-8024-997CECAFE3EA}" destId="{23A8766E-59E7-4799-B188-4F04F767E82E}" srcOrd="1" destOrd="0" presId="urn:microsoft.com/office/officeart/2005/8/layout/cycle6"/>
    <dgm:cxn modelId="{5A5854CD-0AD8-481E-8AA8-97B314AAE77E}" type="presParOf" srcId="{63512035-C2EA-49EC-8024-997CECAFE3EA}" destId="{030B0FB6-3373-4485-B776-0CEDB18FEC3A}" srcOrd="2" destOrd="0" presId="urn:microsoft.com/office/officeart/2005/8/layout/cycle6"/>
    <dgm:cxn modelId="{1E5CA887-95DD-4FCC-BA1D-AD42C58FC793}" type="presParOf" srcId="{63512035-C2EA-49EC-8024-997CECAFE3EA}" destId="{8BE905F2-EFF6-4206-88BC-8375E784A87F}" srcOrd="3" destOrd="0" presId="urn:microsoft.com/office/officeart/2005/8/layout/cycle6"/>
    <dgm:cxn modelId="{B7E8B7E6-8A15-441D-98D6-14F6F28FAA72}" type="presParOf" srcId="{63512035-C2EA-49EC-8024-997CECAFE3EA}" destId="{385088AD-2DF4-4ACE-80BD-7773678E1914}" srcOrd="4" destOrd="0" presId="urn:microsoft.com/office/officeart/2005/8/layout/cycle6"/>
    <dgm:cxn modelId="{7DB6CBFF-15F9-4592-A20F-99BCBEDD96FF}" type="presParOf" srcId="{63512035-C2EA-49EC-8024-997CECAFE3EA}" destId="{73549E35-C05D-4E06-AA04-2C2FA6FCDD4F}" srcOrd="5" destOrd="0" presId="urn:microsoft.com/office/officeart/2005/8/layout/cycle6"/>
    <dgm:cxn modelId="{A6E9484A-4D42-45C3-A384-038C3BE4FE66}" type="presParOf" srcId="{63512035-C2EA-49EC-8024-997CECAFE3EA}" destId="{C3291AB4-D899-4A83-9B7A-EA959CD83D1F}" srcOrd="6" destOrd="0" presId="urn:microsoft.com/office/officeart/2005/8/layout/cycle6"/>
    <dgm:cxn modelId="{70EEDC9C-148D-4278-A889-5AB29E6CEB0F}" type="presParOf" srcId="{63512035-C2EA-49EC-8024-997CECAFE3EA}" destId="{2535EFA5-A2B1-45B1-B6F8-1E962DB1834C}" srcOrd="7" destOrd="0" presId="urn:microsoft.com/office/officeart/2005/8/layout/cycle6"/>
    <dgm:cxn modelId="{7CDCE208-2A78-4790-BB44-39E8B19E1D5B}" type="presParOf" srcId="{63512035-C2EA-49EC-8024-997CECAFE3EA}" destId="{9ABF7B48-B0D6-49D4-B7E4-917955288140}" srcOrd="8" destOrd="0" presId="urn:microsoft.com/office/officeart/2005/8/layout/cycle6"/>
    <dgm:cxn modelId="{5F0CD9F8-4168-4876-8C26-7846142DEDBB}" type="presParOf" srcId="{63512035-C2EA-49EC-8024-997CECAFE3EA}" destId="{1B9227B6-2449-4ADB-8133-F81760F1890E}" srcOrd="9" destOrd="0" presId="urn:microsoft.com/office/officeart/2005/8/layout/cycle6"/>
    <dgm:cxn modelId="{D1C353B9-9755-42A4-838F-BBB293DF406E}" type="presParOf" srcId="{63512035-C2EA-49EC-8024-997CECAFE3EA}" destId="{A75FA16D-3005-43B4-AB27-5B9695D36867}" srcOrd="10" destOrd="0" presId="urn:microsoft.com/office/officeart/2005/8/layout/cycle6"/>
    <dgm:cxn modelId="{B56B9D59-3376-4D27-ADF8-51CBBCBC6AC5}" type="presParOf" srcId="{63512035-C2EA-49EC-8024-997CECAFE3EA}" destId="{1FE52F26-9CE8-4F33-A587-91DB4714292A}" srcOrd="11" destOrd="0" presId="urn:microsoft.com/office/officeart/2005/8/layout/cycle6"/>
    <dgm:cxn modelId="{D2498716-CB43-4703-B233-D0F5D4DFD488}" type="presParOf" srcId="{63512035-C2EA-49EC-8024-997CECAFE3EA}" destId="{E7EE5983-6242-4111-973F-63ED48FD56BA}" srcOrd="12" destOrd="0" presId="urn:microsoft.com/office/officeart/2005/8/layout/cycle6"/>
    <dgm:cxn modelId="{00411F71-851B-420F-87DD-F932DA543C99}" type="presParOf" srcId="{63512035-C2EA-49EC-8024-997CECAFE3EA}" destId="{EEBD4DDD-9C80-435C-871D-7D7A4C6F2368}" srcOrd="13" destOrd="0" presId="urn:microsoft.com/office/officeart/2005/8/layout/cycle6"/>
    <dgm:cxn modelId="{98745710-F2F2-456A-94D5-97FAB343AA95}" type="presParOf" srcId="{63512035-C2EA-49EC-8024-997CECAFE3EA}" destId="{475E8CCA-2893-49DA-8C90-1F8E30ECF95A}" srcOrd="14" destOrd="0" presId="urn:microsoft.com/office/officeart/2005/8/layout/cycle6"/>
    <dgm:cxn modelId="{95693D49-9C71-41C9-B309-F218949B0092}" type="presParOf" srcId="{63512035-C2EA-49EC-8024-997CECAFE3EA}" destId="{456AD49E-FE41-4F28-B291-29A00ED32C32}" srcOrd="15" destOrd="0" presId="urn:microsoft.com/office/officeart/2005/8/layout/cycle6"/>
    <dgm:cxn modelId="{16DCA001-86E9-40D6-B699-E156E2837E11}" type="presParOf" srcId="{63512035-C2EA-49EC-8024-997CECAFE3EA}" destId="{86B02C69-8D42-42F0-951F-65046086990C}" srcOrd="16" destOrd="0" presId="urn:microsoft.com/office/officeart/2005/8/layout/cycle6"/>
    <dgm:cxn modelId="{816DD9B6-4832-45D3-B772-A3111B7971A4}" type="presParOf" srcId="{63512035-C2EA-49EC-8024-997CECAFE3EA}" destId="{11C77CAA-B9D6-456D-B0A7-A1D3A9E4DB45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7A00B-85D2-4CE0-839B-25D81CEDA79E}">
      <dsp:nvSpPr>
        <dsp:cNvPr id="0" name=""/>
        <dsp:cNvSpPr/>
      </dsp:nvSpPr>
      <dsp:spPr>
        <a:xfrm>
          <a:off x="3473953" y="2320"/>
          <a:ext cx="1954792" cy="1065237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Demokratisyn</a:t>
          </a:r>
        </a:p>
      </dsp:txBody>
      <dsp:txXfrm>
        <a:off x="3525954" y="54321"/>
        <a:ext cx="1850790" cy="961235"/>
      </dsp:txXfrm>
    </dsp:sp>
    <dsp:sp modelId="{030B0FB6-3373-4485-B776-0CEDB18FEC3A}">
      <dsp:nvSpPr>
        <dsp:cNvPr id="0" name=""/>
        <dsp:cNvSpPr/>
      </dsp:nvSpPr>
      <dsp:spPr>
        <a:xfrm>
          <a:off x="1939347" y="534939"/>
          <a:ext cx="5024004" cy="5024004"/>
        </a:xfrm>
        <a:custGeom>
          <a:avLst/>
          <a:gdLst/>
          <a:ahLst/>
          <a:cxnLst/>
          <a:rect l="0" t="0" r="0" b="0"/>
          <a:pathLst>
            <a:path>
              <a:moveTo>
                <a:pt x="3498104" y="201643"/>
              </a:moveTo>
              <a:arcTo wR="2512002" hR="2512002" stAng="17586819" swAng="1276220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8BE905F2-EFF6-4206-88BC-8375E784A87F}">
      <dsp:nvSpPr>
        <dsp:cNvPr id="0" name=""/>
        <dsp:cNvSpPr/>
      </dsp:nvSpPr>
      <dsp:spPr>
        <a:xfrm>
          <a:off x="5649411" y="1258322"/>
          <a:ext cx="1954792" cy="1065237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Kultur</a:t>
          </a:r>
          <a:endParaRPr lang="sv-SE" sz="2000" kern="1200" dirty="0">
            <a:solidFill>
              <a:schemeClr val="bg1"/>
            </a:solidFill>
            <a:latin typeface="+mj-lt"/>
          </a:endParaRPr>
        </a:p>
      </dsp:txBody>
      <dsp:txXfrm>
        <a:off x="5701412" y="1310323"/>
        <a:ext cx="1850790" cy="961235"/>
      </dsp:txXfrm>
    </dsp:sp>
    <dsp:sp modelId="{73549E35-C05D-4E06-AA04-2C2FA6FCDD4F}">
      <dsp:nvSpPr>
        <dsp:cNvPr id="0" name=""/>
        <dsp:cNvSpPr/>
      </dsp:nvSpPr>
      <dsp:spPr>
        <a:xfrm>
          <a:off x="1939347" y="534939"/>
          <a:ext cx="5024004" cy="5024004"/>
        </a:xfrm>
        <a:custGeom>
          <a:avLst/>
          <a:gdLst/>
          <a:ahLst/>
          <a:cxnLst/>
          <a:rect l="0" t="0" r="0" b="0"/>
          <a:pathLst>
            <a:path>
              <a:moveTo>
                <a:pt x="4921720" y="1802486"/>
              </a:moveTo>
              <a:arcTo wR="2512002" hR="2512002" stAng="20615610" swAng="1968780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C3291AB4-D899-4A83-9B7A-EA959CD83D1F}">
      <dsp:nvSpPr>
        <dsp:cNvPr id="0" name=""/>
        <dsp:cNvSpPr/>
      </dsp:nvSpPr>
      <dsp:spPr>
        <a:xfrm>
          <a:off x="5649632" y="3770324"/>
          <a:ext cx="1954350" cy="1065237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Förutsättningar</a:t>
          </a:r>
        </a:p>
      </dsp:txBody>
      <dsp:txXfrm>
        <a:off x="5701633" y="3822325"/>
        <a:ext cx="1850348" cy="961235"/>
      </dsp:txXfrm>
    </dsp:sp>
    <dsp:sp modelId="{9ABF7B48-B0D6-49D4-B7E4-917955288140}">
      <dsp:nvSpPr>
        <dsp:cNvPr id="0" name=""/>
        <dsp:cNvSpPr/>
      </dsp:nvSpPr>
      <dsp:spPr>
        <a:xfrm>
          <a:off x="1939347" y="534939"/>
          <a:ext cx="5024004" cy="5024004"/>
        </a:xfrm>
        <a:custGeom>
          <a:avLst/>
          <a:gdLst/>
          <a:ahLst/>
          <a:cxnLst/>
          <a:rect l="0" t="0" r="0" b="0"/>
          <a:pathLst>
            <a:path>
              <a:moveTo>
                <a:pt x="4269056" y="4307250"/>
              </a:moveTo>
              <a:arcTo wR="2512002" hR="2512002" stAng="2736961" swAng="1276220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1B9227B6-2449-4ADB-8133-F81760F1890E}">
      <dsp:nvSpPr>
        <dsp:cNvPr id="0" name=""/>
        <dsp:cNvSpPr/>
      </dsp:nvSpPr>
      <dsp:spPr>
        <a:xfrm>
          <a:off x="3473953" y="5026325"/>
          <a:ext cx="1954792" cy="1065237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Syn på unga</a:t>
          </a:r>
        </a:p>
      </dsp:txBody>
      <dsp:txXfrm>
        <a:off x="3525954" y="5078326"/>
        <a:ext cx="1850790" cy="961235"/>
      </dsp:txXfrm>
    </dsp:sp>
    <dsp:sp modelId="{1FE52F26-9CE8-4F33-A587-91DB4714292A}">
      <dsp:nvSpPr>
        <dsp:cNvPr id="0" name=""/>
        <dsp:cNvSpPr/>
      </dsp:nvSpPr>
      <dsp:spPr>
        <a:xfrm>
          <a:off x="1939347" y="534939"/>
          <a:ext cx="5024004" cy="5024004"/>
        </a:xfrm>
        <a:custGeom>
          <a:avLst/>
          <a:gdLst/>
          <a:ahLst/>
          <a:cxnLst/>
          <a:rect l="0" t="0" r="0" b="0"/>
          <a:pathLst>
            <a:path>
              <a:moveTo>
                <a:pt x="1525900" y="4822361"/>
              </a:moveTo>
              <a:arcTo wR="2512002" hR="2512002" stAng="6786819" swAng="1276220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E7EE5983-6242-4111-973F-63ED48FD56BA}">
      <dsp:nvSpPr>
        <dsp:cNvPr id="0" name=""/>
        <dsp:cNvSpPr/>
      </dsp:nvSpPr>
      <dsp:spPr>
        <a:xfrm>
          <a:off x="1298495" y="3770324"/>
          <a:ext cx="1954792" cy="1065237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Samspel</a:t>
          </a:r>
        </a:p>
      </dsp:txBody>
      <dsp:txXfrm>
        <a:off x="1350496" y="3822325"/>
        <a:ext cx="1850790" cy="961235"/>
      </dsp:txXfrm>
    </dsp:sp>
    <dsp:sp modelId="{475E8CCA-2893-49DA-8C90-1F8E30ECF95A}">
      <dsp:nvSpPr>
        <dsp:cNvPr id="0" name=""/>
        <dsp:cNvSpPr/>
      </dsp:nvSpPr>
      <dsp:spPr>
        <a:xfrm>
          <a:off x="1939347" y="534939"/>
          <a:ext cx="5024004" cy="5024004"/>
        </a:xfrm>
        <a:custGeom>
          <a:avLst/>
          <a:gdLst/>
          <a:ahLst/>
          <a:cxnLst/>
          <a:rect l="0" t="0" r="0" b="0"/>
          <a:pathLst>
            <a:path>
              <a:moveTo>
                <a:pt x="102283" y="3221517"/>
              </a:moveTo>
              <a:arcTo wR="2512002" hR="2512002" stAng="9815610" swAng="1968780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456AD49E-FE41-4F28-B291-29A00ED32C32}">
      <dsp:nvSpPr>
        <dsp:cNvPr id="0" name=""/>
        <dsp:cNvSpPr/>
      </dsp:nvSpPr>
      <dsp:spPr>
        <a:xfrm>
          <a:off x="1298495" y="1258322"/>
          <a:ext cx="1954792" cy="1065237"/>
        </a:xfrm>
        <a:prstGeom prst="round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j-lt"/>
            </a:rPr>
            <a:t>Församlingssyn</a:t>
          </a:r>
        </a:p>
      </dsp:txBody>
      <dsp:txXfrm>
        <a:off x="1350496" y="1310323"/>
        <a:ext cx="1850790" cy="961235"/>
      </dsp:txXfrm>
    </dsp:sp>
    <dsp:sp modelId="{11C77CAA-B9D6-456D-B0A7-A1D3A9E4DB45}">
      <dsp:nvSpPr>
        <dsp:cNvPr id="0" name=""/>
        <dsp:cNvSpPr/>
      </dsp:nvSpPr>
      <dsp:spPr>
        <a:xfrm>
          <a:off x="1939347" y="534939"/>
          <a:ext cx="5024004" cy="5024004"/>
        </a:xfrm>
        <a:custGeom>
          <a:avLst/>
          <a:gdLst/>
          <a:ahLst/>
          <a:cxnLst/>
          <a:rect l="0" t="0" r="0" b="0"/>
          <a:pathLst>
            <a:path>
              <a:moveTo>
                <a:pt x="754948" y="716754"/>
              </a:moveTo>
              <a:arcTo wR="2512002" hR="2512002" stAng="13536961" swAng="1276220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0CC5-D515-40F2-BA13-9E705A83A74E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11C6-8594-4AA0-8F7F-3036E8F06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3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4513A-203B-5B5C-601A-862C34CC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3EAC829-BA59-8393-63BF-03F2986BE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689177D-801D-5CC2-E7B6-9C5FCB6CE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68C322D-98CA-EDAA-131E-5D61B58A6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69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52CE3-2E8C-BF40-C520-0B338ACB4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02D6FF1-54E8-F8AE-C215-0170A27B6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3D571E7-2585-AB17-64E7-E903FE4B1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226AA10-26E6-9DB2-364C-AC62FA9C2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4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2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57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4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2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B12B7-4713-5525-4E53-C6160367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68DA5FE-75E7-78E9-481D-176207511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315C34B-2443-EA71-1F5B-B84783D7E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84B913-283B-296C-F21C-9B2902A10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4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6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2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5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3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9D141-B3AD-053F-6E21-DF34F9B73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26F94F9-3F5F-B555-C776-A59A46858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95C3E33-C8A6-4676-3A13-F844D6EAE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F91847-D26F-7D7E-30E6-186FC7128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5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E2C8D-377D-459E-5E7E-AE5F085A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A5604BF-AD39-8521-DBE2-28F293A39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8CA7B5C-64D6-000E-1C2F-085B59DFA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842BF6-C637-97D8-21D0-D0CB65B62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11C6-8594-4AA0-8F7F-3036E8F06D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46314" y="1041400"/>
            <a:ext cx="6379029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6314" y="3514952"/>
            <a:ext cx="637902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16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77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41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C31644-618C-3671-3D76-AD3E158E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1C185FA-63F0-3944-0F5F-1410667F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E665029-FC1E-570E-45A6-94E63E62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B45B1A-01C4-5FC1-CD51-C73638DB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44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4837" y="348343"/>
            <a:ext cx="6656450" cy="1325563"/>
          </a:xfrm>
        </p:spPr>
        <p:txBody>
          <a:bodyPr/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4836" y="1836284"/>
            <a:ext cx="6656451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6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201" y="1603376"/>
            <a:ext cx="65089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25201" y="4504530"/>
            <a:ext cx="65089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2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8582" y="365125"/>
            <a:ext cx="9885218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68582" y="1825625"/>
            <a:ext cx="4551218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2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7987" y="327025"/>
            <a:ext cx="5838825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07989" y="1681163"/>
            <a:ext cx="29194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07989" y="2533650"/>
            <a:ext cx="2919412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1707BBD3-18F7-FD83-2AA2-E4F407BD48E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27401" y="1681163"/>
            <a:ext cx="29194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A159A1E4-23FE-FC01-35D5-7AEB916237C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28195" y="2510632"/>
            <a:ext cx="2919412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15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2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8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3569" y="410368"/>
            <a:ext cx="65024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3570" y="1832655"/>
            <a:ext cx="65024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8998-6E33-4B61-8A9D-7E0D1AFFF11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6C15-4460-4F34-BA91-69769297815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3CA2F3-A816-D51F-8682-155FBBD2060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15199" y="0"/>
            <a:ext cx="4876801" cy="6858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A9F7026-FE3E-2209-0344-66FEF576D99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119063" y="5325370"/>
            <a:ext cx="926672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lucescamarayaccionenef.blogspot.com.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403B9-583E-332D-D03D-E6A4D1495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0CE324-FCA8-6E92-C892-8700D339A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1282700"/>
            <a:ext cx="6379029" cy="2387600"/>
          </a:xfrm>
        </p:spPr>
        <p:txBody>
          <a:bodyPr>
            <a:normAutofit/>
          </a:bodyPr>
          <a:lstStyle/>
          <a:p>
            <a:r>
              <a:rPr lang="sv-SE" sz="4800" b="1" dirty="0" err="1">
                <a:solidFill>
                  <a:srgbClr val="030308"/>
                </a:solidFill>
              </a:rPr>
              <a:t>Med-bestämmande</a:t>
            </a:r>
            <a:endParaRPr lang="sv-SE" sz="4800" dirty="0">
              <a:solidFill>
                <a:schemeClr val="tx1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B0F579-805C-6769-3726-4A9E843BD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14" y="3987800"/>
            <a:ext cx="6379029" cy="1182914"/>
          </a:xfrm>
        </p:spPr>
        <p:txBody>
          <a:bodyPr/>
          <a:lstStyle/>
          <a:p>
            <a:pPr>
              <a:spcBef>
                <a:spcPts val="750"/>
              </a:spcBef>
              <a:spcAft>
                <a:spcPts val="1875"/>
              </a:spcAft>
            </a:pPr>
            <a:r>
              <a:rPr lang="sv-SE" dirty="0">
                <a:solidFill>
                  <a:srgbClr val="030308"/>
                </a:solidFill>
                <a:latin typeface="Bricolage Grotesque"/>
              </a:rPr>
              <a:t>– från tankar om demokrati till insikter om engagemang</a:t>
            </a:r>
          </a:p>
        </p:txBody>
      </p:sp>
    </p:spTree>
    <p:extLst>
      <p:ext uri="{BB962C8B-B14F-4D97-AF65-F5344CB8AC3E}">
        <p14:creationId xmlns:p14="http://schemas.microsoft.com/office/powerpoint/2010/main" val="5824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76857-75D3-C466-D817-53A574C32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A9A45B3-3F72-ABF5-F0B5-EBB9D72B4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2667000"/>
            <a:ext cx="6379029" cy="1473200"/>
          </a:xfrm>
        </p:spPr>
        <p:txBody>
          <a:bodyPr>
            <a:normAutofit/>
          </a:bodyPr>
          <a:lstStyle/>
          <a:p>
            <a:r>
              <a:rPr lang="sv-SE" sz="4800" dirty="0">
                <a:solidFill>
                  <a:schemeClr val="tx1"/>
                </a:solidFill>
              </a:rPr>
              <a:t>Vad är demokrati i församling för dig?</a:t>
            </a:r>
          </a:p>
        </p:txBody>
      </p:sp>
    </p:spTree>
    <p:extLst>
      <p:ext uri="{BB962C8B-B14F-4D97-AF65-F5344CB8AC3E}">
        <p14:creationId xmlns:p14="http://schemas.microsoft.com/office/powerpoint/2010/main" val="39873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EBFCD-E429-9157-3E3C-4E9CFDF86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2DB0E375-72FB-1F38-ABC4-2CF5A3609589}"/>
              </a:ext>
            </a:extLst>
          </p:cNvPr>
          <p:cNvCxnSpPr>
            <a:cxnSpLocks/>
          </p:cNvCxnSpPr>
          <p:nvPr/>
        </p:nvCxnSpPr>
        <p:spPr>
          <a:xfrm flipV="1">
            <a:off x="1573694" y="3908563"/>
            <a:ext cx="1280631" cy="806197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EDBFEB02-0F48-E38F-7074-F874FFA8161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727172" y="3946663"/>
            <a:ext cx="2" cy="1668946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1EBF92D-5674-301A-C782-F41B96D69821}"/>
              </a:ext>
            </a:extLst>
          </p:cNvPr>
          <p:cNvCxnSpPr>
            <a:cxnSpLocks/>
          </p:cNvCxnSpPr>
          <p:nvPr/>
        </p:nvCxnSpPr>
        <p:spPr>
          <a:xfrm>
            <a:off x="4627880" y="3908563"/>
            <a:ext cx="1252772" cy="70982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35E4E45-AA35-E939-8005-04345FB9B260}"/>
              </a:ext>
            </a:extLst>
          </p:cNvPr>
          <p:cNvCxnSpPr>
            <a:cxnSpLocks/>
          </p:cNvCxnSpPr>
          <p:nvPr/>
        </p:nvCxnSpPr>
        <p:spPr>
          <a:xfrm flipV="1">
            <a:off x="4627880" y="2143240"/>
            <a:ext cx="1252773" cy="81840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0A4CE03D-70CD-A65C-9F54-170FF83AE05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727172" y="1242391"/>
            <a:ext cx="2" cy="1668946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678664BF-8A42-1A9E-3DEF-491BC71109D5}"/>
              </a:ext>
            </a:extLst>
          </p:cNvPr>
          <p:cNvCxnSpPr>
            <a:cxnSpLocks/>
          </p:cNvCxnSpPr>
          <p:nvPr/>
        </p:nvCxnSpPr>
        <p:spPr>
          <a:xfrm>
            <a:off x="1573695" y="2239617"/>
            <a:ext cx="1280630" cy="690206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689F9F5-BEA9-0369-7880-1AC557FEE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814681"/>
              </p:ext>
            </p:extLst>
          </p:nvPr>
        </p:nvGraphicFramePr>
        <p:xfrm>
          <a:off x="-724179" y="382058"/>
          <a:ext cx="8902700" cy="609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94D30B2-2C1B-8637-617C-CBB2F10766DD}"/>
              </a:ext>
            </a:extLst>
          </p:cNvPr>
          <p:cNvSpPr/>
          <p:nvPr/>
        </p:nvSpPr>
        <p:spPr>
          <a:xfrm>
            <a:off x="2753551" y="2911337"/>
            <a:ext cx="1947241" cy="10353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+mj-lt"/>
              </a:rPr>
              <a:t>Engagemang</a:t>
            </a:r>
          </a:p>
        </p:txBody>
      </p:sp>
    </p:spTree>
    <p:extLst>
      <p:ext uri="{BB962C8B-B14F-4D97-AF65-F5344CB8AC3E}">
        <p14:creationId xmlns:p14="http://schemas.microsoft.com/office/powerpoint/2010/main" val="36742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07A00B-85D2-4CE0-839B-25D81CEDA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0B0FB6-3373-4485-B776-0CEDB18FE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905F2-EFF6-4206-88BC-8375E784A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549E35-C05D-4E06-AA04-2C2FA6FCD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91AB4-D899-4A83-9B7A-EA959CD83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BF7B48-B0D6-49D4-B7E4-917955288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9227B6-2449-4ADB-8133-F81760F18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E52F26-9CE8-4F33-A587-91DB4714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EE5983-6242-4111-973F-63ED48FD5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E8CCA-2893-49DA-8C90-1F8E30ECF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AD49E-FE41-4F28-B291-29A00ED3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C77CAA-B9D6-456D-B0A7-A1D3A9E4D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64B483-32A9-68D0-3DC6-C90306C4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…från demokrati till engagemang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CDFE71-8D90-D5F7-EF5B-D6F13B3B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" y="2223436"/>
            <a:ext cx="6656451" cy="3964186"/>
          </a:xfrm>
        </p:spPr>
        <p:txBody>
          <a:bodyPr/>
          <a:lstStyle/>
          <a:p>
            <a:r>
              <a:rPr lang="sv-SE" dirty="0"/>
              <a:t>Unga </a:t>
            </a:r>
            <a:r>
              <a:rPr lang="sv-SE" u="sng" dirty="0"/>
              <a:t>är</a:t>
            </a:r>
            <a:r>
              <a:rPr lang="sv-SE" dirty="0"/>
              <a:t> engagerade</a:t>
            </a:r>
          </a:p>
          <a:p>
            <a:endParaRPr lang="sv-SE" dirty="0"/>
          </a:p>
          <a:p>
            <a:pPr lvl="1"/>
            <a:r>
              <a:rPr lang="sv-SE" sz="2800" dirty="0"/>
              <a:t>Unga </a:t>
            </a:r>
            <a:r>
              <a:rPr lang="sv-SE" sz="2800" u="sng" dirty="0"/>
              <a:t>kan</a:t>
            </a:r>
            <a:r>
              <a:rPr lang="sv-SE" sz="2800" dirty="0"/>
              <a:t> engagera sig</a:t>
            </a:r>
          </a:p>
          <a:p>
            <a:endParaRPr lang="sv-SE" dirty="0"/>
          </a:p>
          <a:p>
            <a:pPr lvl="2"/>
            <a:r>
              <a:rPr lang="sv-SE" sz="2800" dirty="0"/>
              <a:t>Unga </a:t>
            </a:r>
            <a:r>
              <a:rPr lang="sv-SE" sz="2800" u="sng" dirty="0"/>
              <a:t>vill</a:t>
            </a:r>
            <a:r>
              <a:rPr lang="sv-SE" sz="2800" dirty="0"/>
              <a:t> engagera sig</a:t>
            </a:r>
          </a:p>
          <a:p>
            <a:endParaRPr lang="sv-SE" dirty="0"/>
          </a:p>
          <a:p>
            <a:pPr lvl="3"/>
            <a:r>
              <a:rPr lang="sv-SE" sz="2800" dirty="0"/>
              <a:t>Unga </a:t>
            </a:r>
            <a:r>
              <a:rPr lang="sv-SE" sz="2800" u="sng" dirty="0"/>
              <a:t>tar</a:t>
            </a:r>
            <a:r>
              <a:rPr lang="sv-SE" sz="2800" dirty="0"/>
              <a:t> engagemang på </a:t>
            </a:r>
            <a:r>
              <a:rPr lang="sv-SE" sz="2800" u="sng" dirty="0"/>
              <a:t>allvar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4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, Tecknade serier, illustration, Animering&#10;&#10;AI-genererat innehåll kan vara felaktigt.">
            <a:extLst>
              <a:ext uri="{FF2B5EF4-FFF2-40B4-BE49-F238E27FC236}">
                <a16:creationId xmlns:a16="http://schemas.microsoft.com/office/drawing/2014/main" id="{1568E813-7285-6675-076D-9A0FC5C09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69" y="4149460"/>
            <a:ext cx="4824061" cy="2708540"/>
          </a:xfrm>
          <a:prstGeom prst="rect">
            <a:avLst/>
          </a:prstGeom>
        </p:spPr>
      </p:pic>
      <p:sp>
        <p:nvSpPr>
          <p:cNvPr id="6" name="Dubbel klammerparentes 5">
            <a:extLst>
              <a:ext uri="{FF2B5EF4-FFF2-40B4-BE49-F238E27FC236}">
                <a16:creationId xmlns:a16="http://schemas.microsoft.com/office/drawing/2014/main" id="{6889ECDB-3C93-E709-1914-53FBE2292458}"/>
              </a:ext>
            </a:extLst>
          </p:cNvPr>
          <p:cNvSpPr/>
          <p:nvPr/>
        </p:nvSpPr>
        <p:spPr>
          <a:xfrm>
            <a:off x="430609" y="977988"/>
            <a:ext cx="3086100" cy="102870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7689722-7A91-20CB-B046-2EB408183F63}"/>
              </a:ext>
            </a:extLst>
          </p:cNvPr>
          <p:cNvSpPr txBox="1"/>
          <p:nvPr/>
        </p:nvSpPr>
        <p:spPr>
          <a:xfrm>
            <a:off x="950045" y="1322031"/>
            <a:ext cx="204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Två tankar samtidigt</a:t>
            </a:r>
          </a:p>
        </p:txBody>
      </p:sp>
      <p:sp>
        <p:nvSpPr>
          <p:cNvPr id="10" name="Dubbel klammerparentes 9">
            <a:extLst>
              <a:ext uri="{FF2B5EF4-FFF2-40B4-BE49-F238E27FC236}">
                <a16:creationId xmlns:a16="http://schemas.microsoft.com/office/drawing/2014/main" id="{5D627E4F-2BEA-6A28-7219-1A4EDF4002DB}"/>
              </a:ext>
            </a:extLst>
          </p:cNvPr>
          <p:cNvSpPr/>
          <p:nvPr/>
        </p:nvSpPr>
        <p:spPr>
          <a:xfrm>
            <a:off x="430609" y="2203409"/>
            <a:ext cx="3086100" cy="102870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592739F-AD9E-6F12-707B-A49D74077E28}"/>
              </a:ext>
            </a:extLst>
          </p:cNvPr>
          <p:cNvSpPr txBox="1"/>
          <p:nvPr/>
        </p:nvSpPr>
        <p:spPr>
          <a:xfrm>
            <a:off x="546074" y="2256094"/>
            <a:ext cx="285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Låt förutsättningar vara </a:t>
            </a:r>
          </a:p>
          <a:p>
            <a:pPr algn="ctr"/>
            <a:r>
              <a:rPr lang="sv-SE" dirty="0"/>
              <a:t>utgångspunkter </a:t>
            </a:r>
          </a:p>
          <a:p>
            <a:pPr algn="ctr"/>
            <a:r>
              <a:rPr lang="sv-SE" dirty="0"/>
              <a:t>– inte problem</a:t>
            </a:r>
          </a:p>
        </p:txBody>
      </p:sp>
      <p:sp>
        <p:nvSpPr>
          <p:cNvPr id="16" name="Dubbel klammerparentes 15">
            <a:extLst>
              <a:ext uri="{FF2B5EF4-FFF2-40B4-BE49-F238E27FC236}">
                <a16:creationId xmlns:a16="http://schemas.microsoft.com/office/drawing/2014/main" id="{FA08C20F-4E07-9FA6-5059-066FF6E45CDE}"/>
              </a:ext>
            </a:extLst>
          </p:cNvPr>
          <p:cNvSpPr/>
          <p:nvPr/>
        </p:nvSpPr>
        <p:spPr>
          <a:xfrm>
            <a:off x="3874770" y="1781377"/>
            <a:ext cx="3086100" cy="102870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3D3F03F-7BAE-C3CF-4FA1-F2C53FAFB423}"/>
              </a:ext>
            </a:extLst>
          </p:cNvPr>
          <p:cNvSpPr txBox="1"/>
          <p:nvPr/>
        </p:nvSpPr>
        <p:spPr>
          <a:xfrm>
            <a:off x="3990235" y="1972561"/>
            <a:ext cx="28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Engagemang för sak</a:t>
            </a:r>
          </a:p>
          <a:p>
            <a:pPr algn="ctr"/>
            <a:r>
              <a:rPr lang="sv-SE" dirty="0"/>
              <a:t>- inte system</a:t>
            </a:r>
          </a:p>
        </p:txBody>
      </p:sp>
      <p:sp>
        <p:nvSpPr>
          <p:cNvPr id="20" name="Dubbel klammerparentes 19">
            <a:extLst>
              <a:ext uri="{FF2B5EF4-FFF2-40B4-BE49-F238E27FC236}">
                <a16:creationId xmlns:a16="http://schemas.microsoft.com/office/drawing/2014/main" id="{C6325BE8-5C3A-D642-6787-410DEF278693}"/>
              </a:ext>
            </a:extLst>
          </p:cNvPr>
          <p:cNvSpPr/>
          <p:nvPr/>
        </p:nvSpPr>
        <p:spPr>
          <a:xfrm>
            <a:off x="430609" y="4863075"/>
            <a:ext cx="3086100" cy="102870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C6FBBC8-B25D-0979-C277-A944CCEB931E}"/>
              </a:ext>
            </a:extLst>
          </p:cNvPr>
          <p:cNvSpPr txBox="1"/>
          <p:nvPr/>
        </p:nvSpPr>
        <p:spPr>
          <a:xfrm>
            <a:off x="546074" y="5054259"/>
            <a:ext cx="28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Vad är engagemang?</a:t>
            </a:r>
          </a:p>
          <a:p>
            <a:pPr algn="ctr"/>
            <a:r>
              <a:rPr lang="sv-SE" dirty="0"/>
              <a:t>- Låt oss prata</a:t>
            </a:r>
          </a:p>
        </p:txBody>
      </p:sp>
      <p:sp>
        <p:nvSpPr>
          <p:cNvPr id="24" name="Dubbel klammerparentes 23">
            <a:extLst>
              <a:ext uri="{FF2B5EF4-FFF2-40B4-BE49-F238E27FC236}">
                <a16:creationId xmlns:a16="http://schemas.microsoft.com/office/drawing/2014/main" id="{90AD92D6-801B-70A1-B304-72D0CE572A46}"/>
              </a:ext>
            </a:extLst>
          </p:cNvPr>
          <p:cNvSpPr/>
          <p:nvPr/>
        </p:nvSpPr>
        <p:spPr>
          <a:xfrm>
            <a:off x="3874770" y="3096853"/>
            <a:ext cx="3086100" cy="102870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A013BA3-4229-69DD-CC30-979B6B75A765}"/>
              </a:ext>
            </a:extLst>
          </p:cNvPr>
          <p:cNvSpPr txBox="1"/>
          <p:nvPr/>
        </p:nvSpPr>
        <p:spPr>
          <a:xfrm>
            <a:off x="3990235" y="3288037"/>
            <a:ext cx="28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Vad betyder demokrati?</a:t>
            </a:r>
          </a:p>
          <a:p>
            <a:pPr algn="ctr"/>
            <a:r>
              <a:rPr lang="sv-SE" dirty="0"/>
              <a:t>- För oss</a:t>
            </a:r>
          </a:p>
        </p:txBody>
      </p:sp>
      <p:sp>
        <p:nvSpPr>
          <p:cNvPr id="2" name="Dubbel klammerparentes 1">
            <a:extLst>
              <a:ext uri="{FF2B5EF4-FFF2-40B4-BE49-F238E27FC236}">
                <a16:creationId xmlns:a16="http://schemas.microsoft.com/office/drawing/2014/main" id="{A0D1299F-3E71-615F-E10C-4B3E7BC7B784}"/>
              </a:ext>
            </a:extLst>
          </p:cNvPr>
          <p:cNvSpPr/>
          <p:nvPr/>
        </p:nvSpPr>
        <p:spPr>
          <a:xfrm>
            <a:off x="3874770" y="463638"/>
            <a:ext cx="3086100" cy="102870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9C11DE6-0E5C-C712-33F0-4960BB8B8733}"/>
              </a:ext>
            </a:extLst>
          </p:cNvPr>
          <p:cNvSpPr txBox="1"/>
          <p:nvPr/>
        </p:nvSpPr>
        <p:spPr>
          <a:xfrm>
            <a:off x="3990235" y="654822"/>
            <a:ext cx="28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Synlighet och närvaro </a:t>
            </a:r>
          </a:p>
          <a:p>
            <a:pPr algn="ctr"/>
            <a:r>
              <a:rPr lang="sv-SE" dirty="0"/>
              <a:t>är viktigt</a:t>
            </a:r>
          </a:p>
        </p:txBody>
      </p:sp>
      <p:sp>
        <p:nvSpPr>
          <p:cNvPr id="4" name="Dubbel klammerparentes 3">
            <a:extLst>
              <a:ext uri="{FF2B5EF4-FFF2-40B4-BE49-F238E27FC236}">
                <a16:creationId xmlns:a16="http://schemas.microsoft.com/office/drawing/2014/main" id="{9835BE28-D495-F661-369C-AF87B9C5D2E3}"/>
              </a:ext>
            </a:extLst>
          </p:cNvPr>
          <p:cNvSpPr/>
          <p:nvPr/>
        </p:nvSpPr>
        <p:spPr>
          <a:xfrm>
            <a:off x="430609" y="3533242"/>
            <a:ext cx="3086100" cy="102870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55DCB95-4DA0-A232-1C48-EBAA7DC8E8C6}"/>
              </a:ext>
            </a:extLst>
          </p:cNvPr>
          <p:cNvSpPr txBox="1"/>
          <p:nvPr/>
        </p:nvSpPr>
        <p:spPr>
          <a:xfrm>
            <a:off x="546074" y="3724426"/>
            <a:ext cx="28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Någon behöver ta ansvar för demokratin</a:t>
            </a:r>
          </a:p>
        </p:txBody>
      </p:sp>
    </p:spTree>
    <p:extLst>
      <p:ext uri="{BB962C8B-B14F-4D97-AF65-F5344CB8AC3E}">
        <p14:creationId xmlns:p14="http://schemas.microsoft.com/office/powerpoint/2010/main" val="31686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1" grpId="0"/>
      <p:bldP spid="16" grpId="0" animBg="1"/>
      <p:bldP spid="17" grpId="0"/>
      <p:bldP spid="20" grpId="0" animBg="1"/>
      <p:bldP spid="21" grpId="0"/>
      <p:bldP spid="24" grpId="0" animBg="1"/>
      <p:bldP spid="25" grpId="0"/>
      <p:bldP spid="2" grpId="0" animBg="1"/>
      <p:bldP spid="3" grpId="0"/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cirkel, tecknad serie, design&#10;&#10;AI-genererat innehåll kan vara felaktigt.">
            <a:extLst>
              <a:ext uri="{FF2B5EF4-FFF2-40B4-BE49-F238E27FC236}">
                <a16:creationId xmlns:a16="http://schemas.microsoft.com/office/drawing/2014/main" id="{1AF19C8F-17E0-1450-3257-CDC751F5D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3" y="1348740"/>
            <a:ext cx="7396480" cy="416052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3499972B-5CAE-B7E7-3F0D-F8882B9B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6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3DB32-220F-A3B9-01C1-FBCB4961E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2DA48ED1-F4B8-157F-4584-2D3BD0CB9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821" y="2435192"/>
            <a:ext cx="6379029" cy="1359568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/>
                </a:solidFill>
              </a:rPr>
              <a:t>Varför är det så svårt att engagera unga…?</a:t>
            </a:r>
          </a:p>
        </p:txBody>
      </p:sp>
      <p:pic>
        <p:nvPicPr>
          <p:cNvPr id="3" name="Bildobjekt 2" descr="En bild som visar rita, illustration, clipart, tecknad serie&#10;&#10;AI-genererat innehåll kan vara felaktigt.">
            <a:extLst>
              <a:ext uri="{FF2B5EF4-FFF2-40B4-BE49-F238E27FC236}">
                <a16:creationId xmlns:a16="http://schemas.microsoft.com/office/drawing/2014/main" id="{E4A16C86-0ABD-2BA6-1D8C-093C3322D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0" y="3794760"/>
            <a:ext cx="2717908" cy="27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3F032E-3EC3-CAED-BE54-CB049074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04" y="1236277"/>
            <a:ext cx="6502402" cy="1325563"/>
          </a:xfrm>
        </p:spPr>
        <p:txBody>
          <a:bodyPr/>
          <a:lstStyle/>
          <a:p>
            <a:r>
              <a:rPr lang="sv-SE" dirty="0"/>
              <a:t>Mer engagerade än någonsin….</a:t>
            </a:r>
          </a:p>
        </p:txBody>
      </p:sp>
      <p:pic>
        <p:nvPicPr>
          <p:cNvPr id="4" name="Bild 3" descr="Klocka med hel fyllning">
            <a:extLst>
              <a:ext uri="{FF2B5EF4-FFF2-40B4-BE49-F238E27FC236}">
                <a16:creationId xmlns:a16="http://schemas.microsoft.com/office/drawing/2014/main" id="{BB576F3B-5CCC-60F1-1CE3-9197CEAF1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2766" y="4498234"/>
            <a:ext cx="1846158" cy="1846158"/>
          </a:xfrm>
          <a:prstGeom prst="rect">
            <a:avLst/>
          </a:prstGeom>
        </p:spPr>
      </p:pic>
      <p:pic>
        <p:nvPicPr>
          <p:cNvPr id="6" name="Bild 5" descr="Tidning med hel fyllning">
            <a:extLst>
              <a:ext uri="{FF2B5EF4-FFF2-40B4-BE49-F238E27FC236}">
                <a16:creationId xmlns:a16="http://schemas.microsoft.com/office/drawing/2014/main" id="{DE4B4B4E-0DBA-C525-65E4-139B60B85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904" y="2760478"/>
            <a:ext cx="1632630" cy="1632630"/>
          </a:xfrm>
          <a:prstGeom prst="rect">
            <a:avLst/>
          </a:prstGeom>
        </p:spPr>
      </p:pic>
      <p:pic>
        <p:nvPicPr>
          <p:cNvPr id="8" name="Bild 7" descr="Megafon1 med hel fyllning">
            <a:extLst>
              <a:ext uri="{FF2B5EF4-FFF2-40B4-BE49-F238E27FC236}">
                <a16:creationId xmlns:a16="http://schemas.microsoft.com/office/drawing/2014/main" id="{4111D02A-A81C-466D-A133-B375CB05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4561" y="2501832"/>
            <a:ext cx="2056410" cy="2056410"/>
          </a:xfrm>
          <a:prstGeom prst="rect">
            <a:avLst/>
          </a:prstGeom>
        </p:spPr>
      </p:pic>
      <p:pic>
        <p:nvPicPr>
          <p:cNvPr id="12" name="Bild 11" descr="Val med hel fyllning">
            <a:extLst>
              <a:ext uri="{FF2B5EF4-FFF2-40B4-BE49-F238E27FC236}">
                <a16:creationId xmlns:a16="http://schemas.microsoft.com/office/drawing/2014/main" id="{5E0E9BE1-54B8-3B27-F251-E500C58510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4232" y="4623903"/>
            <a:ext cx="1632630" cy="16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25193-CBD8-0E88-A7C6-F99E0A71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andra sätt…</a:t>
            </a:r>
          </a:p>
        </p:txBody>
      </p:sp>
      <p:pic>
        <p:nvPicPr>
          <p:cNvPr id="10" name="Bild 9" descr="Styrelse med hel fyllning">
            <a:extLst>
              <a:ext uri="{FF2B5EF4-FFF2-40B4-BE49-F238E27FC236}">
                <a16:creationId xmlns:a16="http://schemas.microsoft.com/office/drawing/2014/main" id="{8915598B-BD17-2D1F-7D48-3D04B0F24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3803" y="2188029"/>
            <a:ext cx="3346862" cy="3346862"/>
          </a:xfrm>
          <a:prstGeom prst="rect">
            <a:avLst/>
          </a:prstGeom>
        </p:spPr>
      </p:pic>
      <p:sp>
        <p:nvSpPr>
          <p:cNvPr id="3" name="Multiplikationstecken 2">
            <a:extLst>
              <a:ext uri="{FF2B5EF4-FFF2-40B4-BE49-F238E27FC236}">
                <a16:creationId xmlns:a16="http://schemas.microsoft.com/office/drawing/2014/main" id="{7101A2F5-FA82-657E-6B2D-0CE1FAD01CB7}"/>
              </a:ext>
            </a:extLst>
          </p:cNvPr>
          <p:cNvSpPr/>
          <p:nvPr/>
        </p:nvSpPr>
        <p:spPr>
          <a:xfrm>
            <a:off x="448228" y="1623651"/>
            <a:ext cx="6298012" cy="4475618"/>
          </a:xfrm>
          <a:prstGeom prst="mathMultiply">
            <a:avLst>
              <a:gd name="adj1" fmla="val 352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0EE876-AA3B-0218-7C67-A3C3A6FD621B}"/>
              </a:ext>
            </a:extLst>
          </p:cNvPr>
          <p:cNvSpPr txBox="1"/>
          <p:nvPr/>
        </p:nvSpPr>
        <p:spPr>
          <a:xfrm>
            <a:off x="5109128" y="5234349"/>
            <a:ext cx="2374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rgbClr val="000000"/>
                </a:solidFill>
                <a:latin typeface="+mj-lt"/>
              </a:rPr>
              <a:t>2%</a:t>
            </a:r>
            <a:endParaRPr lang="sv-SE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4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CB2FB-612C-F53E-2DAB-CC1C6B72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38215F5-7466-72A1-0064-074B016C89B3}"/>
              </a:ext>
            </a:extLst>
          </p:cNvPr>
          <p:cNvSpPr txBox="1"/>
          <p:nvPr/>
        </p:nvSpPr>
        <p:spPr>
          <a:xfrm>
            <a:off x="2248069" y="-714296"/>
            <a:ext cx="3403431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9600" dirty="0">
                <a:solidFill>
                  <a:schemeClr val="accent1"/>
                </a:solidFill>
                <a:latin typeface="Bliss 2 Bold" panose="02000506030000020004" pitchFamily="50" charset="0"/>
              </a:rPr>
              <a:t>?</a:t>
            </a:r>
            <a:endParaRPr lang="sv-SE" sz="16600" dirty="0">
              <a:solidFill>
                <a:schemeClr val="accent1"/>
              </a:solidFill>
              <a:latin typeface="Bliss 2 Bold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0EB5B-1FBE-353D-CED9-9C50DCD09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2FD9898-A954-B37D-1E44-21A7C057E03E}"/>
              </a:ext>
            </a:extLst>
          </p:cNvPr>
          <p:cNvSpPr txBox="1"/>
          <p:nvPr/>
        </p:nvSpPr>
        <p:spPr>
          <a:xfrm>
            <a:off x="2717800" y="2644170"/>
            <a:ext cx="2374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rgbClr val="000000"/>
                </a:solidFill>
                <a:latin typeface="+mj-lt"/>
              </a:rPr>
              <a:t>2%</a:t>
            </a:r>
            <a:endParaRPr lang="sv-SE" sz="9600" dirty="0"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FE484C3-8AD2-88AB-A5F4-750B5B8B2CE4}"/>
              </a:ext>
            </a:extLst>
          </p:cNvPr>
          <p:cNvSpPr txBox="1"/>
          <p:nvPr/>
        </p:nvSpPr>
        <p:spPr>
          <a:xfrm>
            <a:off x="4908550" y="4650770"/>
            <a:ext cx="2374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dirty="0">
                <a:solidFill>
                  <a:srgbClr val="000000"/>
                </a:solidFill>
                <a:latin typeface="+mj-lt"/>
              </a:rPr>
              <a:t>3%</a:t>
            </a:r>
            <a:endParaRPr lang="sv-SE" sz="4800" dirty="0">
              <a:latin typeface="+mj-lt"/>
            </a:endParaRPr>
          </a:p>
        </p:txBody>
      </p:sp>
      <p:pic>
        <p:nvPicPr>
          <p:cNvPr id="4" name="Bildobjekt 3" descr="En bild som visar tecknad serie, clipart, Tecknade serier, rita&#10;&#10;AI-genererat innehåll kan vara felaktigt.">
            <a:extLst>
              <a:ext uri="{FF2B5EF4-FFF2-40B4-BE49-F238E27FC236}">
                <a16:creationId xmlns:a16="http://schemas.microsoft.com/office/drawing/2014/main" id="{5B86F135-D205-4C0A-6B43-E8F436C3D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9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08004-64EC-F501-2B43-39E1CEA34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cknad serie, anime, illustration, Animering&#10;&#10;AI-genererat innehåll kan vara felaktigt.">
            <a:extLst>
              <a:ext uri="{FF2B5EF4-FFF2-40B4-BE49-F238E27FC236}">
                <a16:creationId xmlns:a16="http://schemas.microsoft.com/office/drawing/2014/main" id="{2880D9B1-9F7C-A185-E702-88CE3EB97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23" y="368300"/>
            <a:ext cx="455681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FB0C9-9067-C562-E661-B9132FF92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view">
            <a:extLst>
              <a:ext uri="{FF2B5EF4-FFF2-40B4-BE49-F238E27FC236}">
                <a16:creationId xmlns:a16="http://schemas.microsoft.com/office/drawing/2014/main" id="{8BF1F295-7989-E78E-1EF7-33356B91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9" y="408597"/>
            <a:ext cx="8050212" cy="6040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81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Svenska Kyrkans Unga">
      <a:dk1>
        <a:sysClr val="windowText" lastClr="000000"/>
      </a:dk1>
      <a:lt1>
        <a:sysClr val="window" lastClr="FFFFFF"/>
      </a:lt1>
      <a:dk2>
        <a:srgbClr val="D0043C"/>
      </a:dk2>
      <a:lt2>
        <a:srgbClr val="FFFFFF"/>
      </a:lt2>
      <a:accent1>
        <a:srgbClr val="D0043C"/>
      </a:accent1>
      <a:accent2>
        <a:srgbClr val="F28C00"/>
      </a:accent2>
      <a:accent3>
        <a:srgbClr val="D5007F"/>
      </a:accent3>
      <a:accent4>
        <a:srgbClr val="5B358C"/>
      </a:accent4>
      <a:accent5>
        <a:srgbClr val="008BCB"/>
      </a:accent5>
      <a:accent6>
        <a:srgbClr val="CAD400"/>
      </a:accent6>
      <a:hlink>
        <a:srgbClr val="008BCB"/>
      </a:hlink>
      <a:folHlink>
        <a:srgbClr val="5B358C"/>
      </a:folHlink>
    </a:clrScheme>
    <a:fontScheme name="Anpassat 1">
      <a:majorFont>
        <a:latin typeface="Bliss 2 Bold"/>
        <a:ea typeface=""/>
        <a:cs typeface=""/>
      </a:majorFont>
      <a:minorFont>
        <a:latin typeface="Bliss 2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387D17FD46EB4398298BAD0B470A99" ma:contentTypeVersion="12" ma:contentTypeDescription="Skapa ett nytt dokument." ma:contentTypeScope="" ma:versionID="0a0a42e07e5c1721b295aaaf23b0ef9e">
  <xsd:schema xmlns:xsd="http://www.w3.org/2001/XMLSchema" xmlns:xs="http://www.w3.org/2001/XMLSchema" xmlns:p="http://schemas.microsoft.com/office/2006/metadata/properties" xmlns:ns2="66b83af3-4fa7-457f-a270-ef68ff5ee217" xmlns:ns3="28a68e07-0c0d-4371-9413-5147f828941f" targetNamespace="http://schemas.microsoft.com/office/2006/metadata/properties" ma:root="true" ma:fieldsID="c5cf4c44aa5e6ee9f18eeb8849e37909" ns2:_="" ns3:_="">
    <xsd:import namespace="66b83af3-4fa7-457f-a270-ef68ff5ee217"/>
    <xsd:import namespace="28a68e07-0c0d-4371-9413-5147f828941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83af3-4fa7-457f-a270-ef68ff5ee2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f1711feb-2c1c-4691-8383-c69554c591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68e07-0c0d-4371-9413-5147f828941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fedae65-16a0-4af3-8879-5e49bc2d1b8f}" ma:internalName="TaxCatchAll" ma:showField="CatchAllData" ma:web="28a68e07-0c0d-4371-9413-5147f8289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a68e07-0c0d-4371-9413-5147f828941f" xsi:nil="true"/>
    <lcf76f155ced4ddcb4097134ff3c332f xmlns="66b83af3-4fa7-457f-a270-ef68ff5ee2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78260-275C-4B60-A4B0-85FECE41F873}">
  <ds:schemaRefs>
    <ds:schemaRef ds:uri="28a68e07-0c0d-4371-9413-5147f828941f"/>
    <ds:schemaRef ds:uri="66b83af3-4fa7-457f-a270-ef68ff5ee2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A12B65B-95FA-48D8-9BB7-8EC9D6E68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DE18C-14F6-4C22-B22A-78AE103C5EE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8a68e07-0c0d-4371-9413-5147f828941f"/>
    <ds:schemaRef ds:uri="http://purl.org/dc/terms/"/>
    <ds:schemaRef ds:uri="http://schemas.openxmlformats.org/package/2006/metadata/core-properties"/>
    <ds:schemaRef ds:uri="66b83af3-4fa7-457f-a270-ef68ff5ee21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6400</TotalTime>
  <Words>128</Words>
  <Application>Microsoft Office PowerPoint</Application>
  <PresentationFormat>Bredbild</PresentationFormat>
  <Paragraphs>51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Bliss 2 Bold</vt:lpstr>
      <vt:lpstr>Bliss 2 light</vt:lpstr>
      <vt:lpstr>Bricolage Grotesque</vt:lpstr>
      <vt:lpstr>Calibri</vt:lpstr>
      <vt:lpstr>Office-tema</vt:lpstr>
      <vt:lpstr>Med-bestämmande</vt:lpstr>
      <vt:lpstr>PowerPoint-presentation</vt:lpstr>
      <vt:lpstr>Varför är det så svårt att engagera unga…?</vt:lpstr>
      <vt:lpstr>Mer engagerade än någonsin….</vt:lpstr>
      <vt:lpstr>På andra sätt…</vt:lpstr>
      <vt:lpstr>PowerPoint-presentation</vt:lpstr>
      <vt:lpstr>PowerPoint-presentation</vt:lpstr>
      <vt:lpstr>PowerPoint-presentation</vt:lpstr>
      <vt:lpstr>PowerPoint-presentation</vt:lpstr>
      <vt:lpstr>Vad är demokrati i församling för dig?</vt:lpstr>
      <vt:lpstr>PowerPoint-presentation</vt:lpstr>
      <vt:lpstr>…från demokrati till engagemang</vt:lpstr>
      <vt:lpstr>PowerPoint-presentation</vt:lpstr>
    </vt:vector>
  </TitlesOfParts>
  <Company>SvenskaKyrkan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DEMOKRATINS RÖSTER</dc:title>
  <dc:creator>Tova Mårtensson</dc:creator>
  <cp:lastModifiedBy>Andreas Lindström</cp:lastModifiedBy>
  <cp:revision>13</cp:revision>
  <dcterms:created xsi:type="dcterms:W3CDTF">2022-08-23T13:40:25Z</dcterms:created>
  <dcterms:modified xsi:type="dcterms:W3CDTF">2025-11-14T10:23:08Z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0x010100CB387D17FD46EB4398298BAD0B470A99</vt:lpwstr>
  </property>
  <property fmtid="{D5CDD505-2E9C-101B-9397-08002B2CF9AE}" pid="3" name="MediaServiceImageTags">
    <vt:lpwstr/>
  </property>
</Properties>
</file>