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83" r:id="rId5"/>
    <p:sldId id="288" r:id="rId6"/>
    <p:sldId id="289" r:id="rId7"/>
    <p:sldId id="290" r:id="rId8"/>
    <p:sldId id="291" r:id="rId9"/>
    <p:sldId id="292" r:id="rId10"/>
    <p:sldId id="293" r:id="rId11"/>
    <p:sldId id="294" r:id="rId1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12B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3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ACEFD-DA3F-4E26-BBF4-98537CBDD488}" type="datetimeFigureOut">
              <a:rPr lang="sv-SE" smtClean="0"/>
              <a:t>2025-11-07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5BEF5-EFFE-4438-8BF4-6CC123F886A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8656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5BEF5-EFFE-4438-8BF4-6CC123F886A2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86203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5BEF5-EFFE-4438-8BF4-6CC123F886A2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22428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064B20-E82F-974B-C9BF-2C324C75A5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7375" y="981074"/>
            <a:ext cx="8164800" cy="2541415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6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Skriv rubrik här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668DF7D-291D-BA79-BB3D-D03A8F64E4B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7375" y="4010981"/>
            <a:ext cx="8164800" cy="132619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underrubrik här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9E6B880-29B7-9B77-6B03-360F608F8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434E-04B5-485F-B736-8ECC70D33943}" type="datetimeFigureOut">
              <a:rPr lang="sv-SE" smtClean="0"/>
              <a:t>2025-11-07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266E89B-94C9-E9D2-67ED-FDCE55B40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97FBF43-5ED7-2CCA-4E92-48B27D920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51C6-0004-48B5-986F-B998B1E3B91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50305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 (mörkrö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5F40C4-C2E0-720A-138B-C172ECE29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Skriv rubrik här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50C7222-ABF4-1381-D066-4371D710A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434E-04B5-485F-B736-8ECC70D33943}" type="datetimeFigureOut">
              <a:rPr lang="sv-SE" smtClean="0"/>
              <a:t>2025-11-07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8796943-74ED-6B09-3B44-8B39A734C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B9FE937-1A6C-75C3-0CF0-C172BAA32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51C6-0004-48B5-986F-B998B1E3B91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5" name="Frihandsfigur: Form 14">
            <a:extLst>
              <a:ext uri="{FF2B5EF4-FFF2-40B4-BE49-F238E27FC236}">
                <a16:creationId xmlns:a16="http://schemas.microsoft.com/office/drawing/2014/main" id="{49615494-5443-00A1-016E-DD4C43E61108}"/>
              </a:ext>
            </a:extLst>
          </p:cNvPr>
          <p:cNvSpPr/>
          <p:nvPr userDrawn="1"/>
        </p:nvSpPr>
        <p:spPr>
          <a:xfrm>
            <a:off x="5359401" y="-1861"/>
            <a:ext cx="6832599" cy="6864075"/>
          </a:xfrm>
          <a:custGeom>
            <a:avLst/>
            <a:gdLst>
              <a:gd name="connsiteX0" fmla="*/ 0 w 6832599"/>
              <a:gd name="connsiteY0" fmla="*/ 0 h 6864075"/>
              <a:gd name="connsiteX1" fmla="*/ 6832599 w 6832599"/>
              <a:gd name="connsiteY1" fmla="*/ 0 h 6864075"/>
              <a:gd name="connsiteX2" fmla="*/ 6832599 w 6832599"/>
              <a:gd name="connsiteY2" fmla="*/ 6864075 h 6864075"/>
              <a:gd name="connsiteX3" fmla="*/ 6832053 w 6832599"/>
              <a:gd name="connsiteY3" fmla="*/ 6864075 h 6864075"/>
              <a:gd name="connsiteX4" fmla="*/ 6824558 w 6832599"/>
              <a:gd name="connsiteY4" fmla="*/ 6551487 h 6864075"/>
              <a:gd name="connsiteX5" fmla="*/ 4837847 w 6832599"/>
              <a:gd name="connsiteY5" fmla="*/ 2033389 h 6864075"/>
              <a:gd name="connsiteX6" fmla="*/ 320976 w 6832599"/>
              <a:gd name="connsiteY6" fmla="*/ 14497 h 6864075"/>
              <a:gd name="connsiteX7" fmla="*/ 0 w 6832599"/>
              <a:gd name="connsiteY7" fmla="*/ 6560 h 686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32599" h="6864075">
                <a:moveTo>
                  <a:pt x="0" y="0"/>
                </a:moveTo>
                <a:lnTo>
                  <a:pt x="6832599" y="0"/>
                </a:lnTo>
                <a:lnTo>
                  <a:pt x="6832599" y="6864075"/>
                </a:lnTo>
                <a:lnTo>
                  <a:pt x="6832053" y="6864075"/>
                </a:lnTo>
                <a:lnTo>
                  <a:pt x="6824558" y="6551487"/>
                </a:lnTo>
                <a:cubicBezTo>
                  <a:pt x="6742025" y="4854500"/>
                  <a:pt x="6036632" y="3243361"/>
                  <a:pt x="4837847" y="2033389"/>
                </a:cubicBezTo>
                <a:cubicBezTo>
                  <a:pt x="3632072" y="816363"/>
                  <a:pt x="2020130" y="99028"/>
                  <a:pt x="320976" y="14497"/>
                </a:cubicBezTo>
                <a:lnTo>
                  <a:pt x="0" y="65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dirty="0"/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04941CC5-19FA-1CF3-1CAA-098515593C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42" y="2492374"/>
            <a:ext cx="8165884" cy="28448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0225851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1321" userDrawn="1">
          <p15:clr>
            <a:srgbClr val="FBAE40"/>
          </p15:clr>
        </p15:guide>
        <p15:guide id="4" orient="horz" pos="157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 (ljusrö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5F40C4-C2E0-720A-138B-C172ECE29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Skriv rubrik här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50C7222-ABF4-1381-D066-4371D710A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434E-04B5-485F-B736-8ECC70D33943}" type="datetimeFigureOut">
              <a:rPr lang="sv-SE" smtClean="0"/>
              <a:t>2025-11-07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8796943-74ED-6B09-3B44-8B39A734C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B9FE937-1A6C-75C3-0CF0-C172BAA32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51C6-0004-48B5-986F-B998B1E3B91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10510848-2C56-02D0-FBDC-F524AA9F79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42" y="2492374"/>
            <a:ext cx="8165884" cy="28448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Frihandsfigur: Form 2">
            <a:extLst>
              <a:ext uri="{FF2B5EF4-FFF2-40B4-BE49-F238E27FC236}">
                <a16:creationId xmlns:a16="http://schemas.microsoft.com/office/drawing/2014/main" id="{59D9A0D4-B138-9795-F427-2E898C8909C1}"/>
              </a:ext>
            </a:extLst>
          </p:cNvPr>
          <p:cNvSpPr/>
          <p:nvPr userDrawn="1"/>
        </p:nvSpPr>
        <p:spPr>
          <a:xfrm>
            <a:off x="5359401" y="-1861"/>
            <a:ext cx="6832599" cy="6864075"/>
          </a:xfrm>
          <a:custGeom>
            <a:avLst/>
            <a:gdLst>
              <a:gd name="connsiteX0" fmla="*/ 0 w 6832599"/>
              <a:gd name="connsiteY0" fmla="*/ 0 h 6864075"/>
              <a:gd name="connsiteX1" fmla="*/ 6832599 w 6832599"/>
              <a:gd name="connsiteY1" fmla="*/ 0 h 6864075"/>
              <a:gd name="connsiteX2" fmla="*/ 6832599 w 6832599"/>
              <a:gd name="connsiteY2" fmla="*/ 6864075 h 6864075"/>
              <a:gd name="connsiteX3" fmla="*/ 6832053 w 6832599"/>
              <a:gd name="connsiteY3" fmla="*/ 6864075 h 6864075"/>
              <a:gd name="connsiteX4" fmla="*/ 6824558 w 6832599"/>
              <a:gd name="connsiteY4" fmla="*/ 6551487 h 6864075"/>
              <a:gd name="connsiteX5" fmla="*/ 4837847 w 6832599"/>
              <a:gd name="connsiteY5" fmla="*/ 2033389 h 6864075"/>
              <a:gd name="connsiteX6" fmla="*/ 320976 w 6832599"/>
              <a:gd name="connsiteY6" fmla="*/ 14497 h 6864075"/>
              <a:gd name="connsiteX7" fmla="*/ 0 w 6832599"/>
              <a:gd name="connsiteY7" fmla="*/ 6560 h 686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32599" h="6864075">
                <a:moveTo>
                  <a:pt x="0" y="0"/>
                </a:moveTo>
                <a:lnTo>
                  <a:pt x="6832599" y="0"/>
                </a:lnTo>
                <a:lnTo>
                  <a:pt x="6832599" y="6864075"/>
                </a:lnTo>
                <a:lnTo>
                  <a:pt x="6832053" y="6864075"/>
                </a:lnTo>
                <a:lnTo>
                  <a:pt x="6824558" y="6551487"/>
                </a:lnTo>
                <a:cubicBezTo>
                  <a:pt x="6742025" y="4854500"/>
                  <a:pt x="6036632" y="3243361"/>
                  <a:pt x="4837847" y="2033389"/>
                </a:cubicBezTo>
                <a:cubicBezTo>
                  <a:pt x="3632072" y="816363"/>
                  <a:pt x="2020130" y="99028"/>
                  <a:pt x="320976" y="14497"/>
                </a:cubicBezTo>
                <a:lnTo>
                  <a:pt x="0" y="65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697213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 (mörkgrö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5F40C4-C2E0-720A-138B-C172ECE29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Skriv rubrik här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50C7222-ABF4-1381-D066-4371D710A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434E-04B5-485F-B736-8ECC70D33943}" type="datetimeFigureOut">
              <a:rPr lang="sv-SE" smtClean="0"/>
              <a:t>2025-11-07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8796943-74ED-6B09-3B44-8B39A734C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B9FE937-1A6C-75C3-0CF0-C172BAA32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51C6-0004-48B5-986F-B998B1E3B91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8" name="Platshållare för text 7">
            <a:extLst>
              <a:ext uri="{FF2B5EF4-FFF2-40B4-BE49-F238E27FC236}">
                <a16:creationId xmlns:a16="http://schemas.microsoft.com/office/drawing/2014/main" id="{8BF885E4-6ED2-BC6A-A1CE-8023092E2F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42" y="2492374"/>
            <a:ext cx="8165884" cy="28448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Frihandsfigur: Form 2">
            <a:extLst>
              <a:ext uri="{FF2B5EF4-FFF2-40B4-BE49-F238E27FC236}">
                <a16:creationId xmlns:a16="http://schemas.microsoft.com/office/drawing/2014/main" id="{65997B4A-071B-1A2F-7F39-B683C2DDBC83}"/>
              </a:ext>
            </a:extLst>
          </p:cNvPr>
          <p:cNvSpPr/>
          <p:nvPr userDrawn="1"/>
        </p:nvSpPr>
        <p:spPr>
          <a:xfrm>
            <a:off x="5359401" y="-1861"/>
            <a:ext cx="6832599" cy="6864075"/>
          </a:xfrm>
          <a:custGeom>
            <a:avLst/>
            <a:gdLst>
              <a:gd name="connsiteX0" fmla="*/ 0 w 6832599"/>
              <a:gd name="connsiteY0" fmla="*/ 0 h 6864075"/>
              <a:gd name="connsiteX1" fmla="*/ 6832599 w 6832599"/>
              <a:gd name="connsiteY1" fmla="*/ 0 h 6864075"/>
              <a:gd name="connsiteX2" fmla="*/ 6832599 w 6832599"/>
              <a:gd name="connsiteY2" fmla="*/ 6864075 h 6864075"/>
              <a:gd name="connsiteX3" fmla="*/ 6832053 w 6832599"/>
              <a:gd name="connsiteY3" fmla="*/ 6864075 h 6864075"/>
              <a:gd name="connsiteX4" fmla="*/ 6824558 w 6832599"/>
              <a:gd name="connsiteY4" fmla="*/ 6551487 h 6864075"/>
              <a:gd name="connsiteX5" fmla="*/ 4837847 w 6832599"/>
              <a:gd name="connsiteY5" fmla="*/ 2033389 h 6864075"/>
              <a:gd name="connsiteX6" fmla="*/ 320976 w 6832599"/>
              <a:gd name="connsiteY6" fmla="*/ 14497 h 6864075"/>
              <a:gd name="connsiteX7" fmla="*/ 0 w 6832599"/>
              <a:gd name="connsiteY7" fmla="*/ 6560 h 686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32599" h="6864075">
                <a:moveTo>
                  <a:pt x="0" y="0"/>
                </a:moveTo>
                <a:lnTo>
                  <a:pt x="6832599" y="0"/>
                </a:lnTo>
                <a:lnTo>
                  <a:pt x="6832599" y="6864075"/>
                </a:lnTo>
                <a:lnTo>
                  <a:pt x="6832053" y="6864075"/>
                </a:lnTo>
                <a:lnTo>
                  <a:pt x="6824558" y="6551487"/>
                </a:lnTo>
                <a:cubicBezTo>
                  <a:pt x="6742025" y="4854500"/>
                  <a:pt x="6036632" y="3243361"/>
                  <a:pt x="4837847" y="2033389"/>
                </a:cubicBezTo>
                <a:cubicBezTo>
                  <a:pt x="3632072" y="816363"/>
                  <a:pt x="2020130" y="99028"/>
                  <a:pt x="320976" y="14497"/>
                </a:cubicBezTo>
                <a:lnTo>
                  <a:pt x="0" y="656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074413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 (mellanlil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5F40C4-C2E0-720A-138B-C172ECE29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Skriv rubrik här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50C7222-ABF4-1381-D066-4371D710A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434E-04B5-485F-B736-8ECC70D33943}" type="datetimeFigureOut">
              <a:rPr lang="sv-SE" smtClean="0"/>
              <a:t>2025-11-07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8796943-74ED-6B09-3B44-8B39A734C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B9FE937-1A6C-75C3-0CF0-C172BAA32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51C6-0004-48B5-986F-B998B1E3B91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EEA169B6-8129-C1B4-5DDB-62C27FFC5E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42" y="2492374"/>
            <a:ext cx="8165884" cy="28448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Frihandsfigur: Form 2">
            <a:extLst>
              <a:ext uri="{FF2B5EF4-FFF2-40B4-BE49-F238E27FC236}">
                <a16:creationId xmlns:a16="http://schemas.microsoft.com/office/drawing/2014/main" id="{C5409C71-6089-585A-E8D9-AF3C3C4EC061}"/>
              </a:ext>
            </a:extLst>
          </p:cNvPr>
          <p:cNvSpPr/>
          <p:nvPr userDrawn="1"/>
        </p:nvSpPr>
        <p:spPr>
          <a:xfrm>
            <a:off x="5359401" y="-1861"/>
            <a:ext cx="6832599" cy="6864075"/>
          </a:xfrm>
          <a:custGeom>
            <a:avLst/>
            <a:gdLst>
              <a:gd name="connsiteX0" fmla="*/ 0 w 6832599"/>
              <a:gd name="connsiteY0" fmla="*/ 0 h 6864075"/>
              <a:gd name="connsiteX1" fmla="*/ 6832599 w 6832599"/>
              <a:gd name="connsiteY1" fmla="*/ 0 h 6864075"/>
              <a:gd name="connsiteX2" fmla="*/ 6832599 w 6832599"/>
              <a:gd name="connsiteY2" fmla="*/ 6864075 h 6864075"/>
              <a:gd name="connsiteX3" fmla="*/ 6832053 w 6832599"/>
              <a:gd name="connsiteY3" fmla="*/ 6864075 h 6864075"/>
              <a:gd name="connsiteX4" fmla="*/ 6824558 w 6832599"/>
              <a:gd name="connsiteY4" fmla="*/ 6551487 h 6864075"/>
              <a:gd name="connsiteX5" fmla="*/ 4837847 w 6832599"/>
              <a:gd name="connsiteY5" fmla="*/ 2033389 h 6864075"/>
              <a:gd name="connsiteX6" fmla="*/ 320976 w 6832599"/>
              <a:gd name="connsiteY6" fmla="*/ 14497 h 6864075"/>
              <a:gd name="connsiteX7" fmla="*/ 0 w 6832599"/>
              <a:gd name="connsiteY7" fmla="*/ 6560 h 686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32599" h="6864075">
                <a:moveTo>
                  <a:pt x="0" y="0"/>
                </a:moveTo>
                <a:lnTo>
                  <a:pt x="6832599" y="0"/>
                </a:lnTo>
                <a:lnTo>
                  <a:pt x="6832599" y="6864075"/>
                </a:lnTo>
                <a:lnTo>
                  <a:pt x="6832053" y="6864075"/>
                </a:lnTo>
                <a:lnTo>
                  <a:pt x="6824558" y="6551487"/>
                </a:lnTo>
                <a:cubicBezTo>
                  <a:pt x="6742025" y="4854500"/>
                  <a:pt x="6036632" y="3243361"/>
                  <a:pt x="4837847" y="2033389"/>
                </a:cubicBezTo>
                <a:cubicBezTo>
                  <a:pt x="3632072" y="816363"/>
                  <a:pt x="2020130" y="99028"/>
                  <a:pt x="320976" y="14497"/>
                </a:cubicBezTo>
                <a:lnTo>
                  <a:pt x="0" y="656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004057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 (bå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50C7222-ABF4-1381-D066-4371D710A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434E-04B5-485F-B736-8ECC70D33943}" type="datetimeFigureOut">
              <a:rPr lang="sv-SE" smtClean="0"/>
              <a:t>2025-11-07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8796943-74ED-6B09-3B44-8B39A734C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B9FE937-1A6C-75C3-0CF0-C172BAA32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51C6-0004-48B5-986F-B998B1E3B91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4AB00894-BEB4-BEAB-DDB8-432EFCE835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28628" y="252"/>
            <a:ext cx="6864176" cy="6856413"/>
          </a:xfrm>
          <a:custGeom>
            <a:avLst/>
            <a:gdLst>
              <a:gd name="connsiteX0" fmla="*/ 6370253 w 6818133"/>
              <a:gd name="connsiteY0" fmla="*/ 0 h 6856413"/>
              <a:gd name="connsiteX1" fmla="*/ 6818133 w 6818133"/>
              <a:gd name="connsiteY1" fmla="*/ 0 h 6856413"/>
              <a:gd name="connsiteX2" fmla="*/ 6818131 w 6818133"/>
              <a:gd name="connsiteY2" fmla="*/ 6856413 h 6856413"/>
              <a:gd name="connsiteX3" fmla="*/ 0 w 6818133"/>
              <a:gd name="connsiteY3" fmla="*/ 6856413 h 6856413"/>
              <a:gd name="connsiteX4" fmla="*/ 7872 w 6818133"/>
              <a:gd name="connsiteY4" fmla="*/ 6523827 h 6856413"/>
              <a:gd name="connsiteX5" fmla="*/ 1975271 w 6818133"/>
              <a:gd name="connsiteY5" fmla="*/ 2018616 h 6856413"/>
              <a:gd name="connsiteX6" fmla="*/ 6140324 w 6818133"/>
              <a:gd name="connsiteY6" fmla="*/ 17348 h 685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18133" h="6856413">
                <a:moveTo>
                  <a:pt x="6370253" y="0"/>
                </a:moveTo>
                <a:lnTo>
                  <a:pt x="6818133" y="0"/>
                </a:lnTo>
                <a:lnTo>
                  <a:pt x="6818131" y="6856413"/>
                </a:lnTo>
                <a:lnTo>
                  <a:pt x="0" y="6856413"/>
                </a:lnTo>
                <a:lnTo>
                  <a:pt x="7872" y="6523827"/>
                </a:lnTo>
                <a:cubicBezTo>
                  <a:pt x="89336" y="4832794"/>
                  <a:pt x="787658" y="3226779"/>
                  <a:pt x="1975271" y="2018616"/>
                </a:cubicBezTo>
                <a:cubicBezTo>
                  <a:pt x="3095615" y="878888"/>
                  <a:pt x="4570551" y="175409"/>
                  <a:pt x="6140324" y="17348"/>
                </a:cubicBezTo>
                <a:close/>
              </a:path>
            </a:pathLst>
          </a:custGeom>
          <a:noFill/>
        </p:spPr>
        <p:txBody>
          <a:bodyPr wrap="square" tIns="720000" bIns="0" anchor="ctr">
            <a:no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AD26036D-D6AC-0503-B5CC-653661D348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3943" y="981075"/>
            <a:ext cx="4062195" cy="1116012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Skriv rubrik här</a:t>
            </a:r>
          </a:p>
        </p:txBody>
      </p:sp>
      <p:sp>
        <p:nvSpPr>
          <p:cNvPr id="9" name="Platshållare för text 7">
            <a:extLst>
              <a:ext uri="{FF2B5EF4-FFF2-40B4-BE49-F238E27FC236}">
                <a16:creationId xmlns:a16="http://schemas.microsoft.com/office/drawing/2014/main" id="{44C51B47-1715-C34F-B141-457F9902E6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43" y="2492374"/>
            <a:ext cx="4062196" cy="28448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638958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933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 (kvadra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5F40C4-C2E0-720A-138B-C172ECE29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3943" y="981075"/>
            <a:ext cx="4062195" cy="1116012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Skriv rubrik här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50C7222-ABF4-1381-D066-4371D710A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434E-04B5-485F-B736-8ECC70D33943}" type="datetimeFigureOut">
              <a:rPr lang="sv-SE" smtClean="0"/>
              <a:t>2025-11-07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8796943-74ED-6B09-3B44-8B39A734C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B9FE937-1A6C-75C3-0CF0-C172BAA32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51C6-0004-48B5-986F-B998B1E3B91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EEA169B6-8129-C1B4-5DDB-62C27FFC5E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43" y="2492374"/>
            <a:ext cx="4062196" cy="28448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4AB00894-BEB4-BEAB-DDB8-432EFCE835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40351" y="252"/>
            <a:ext cx="6851649" cy="6856413"/>
          </a:xfrm>
          <a:prstGeom prst="rect">
            <a:avLst/>
          </a:prstGeom>
          <a:noFill/>
        </p:spPr>
        <p:txBody>
          <a:bodyPr wrap="square" tIns="720000" bIns="0" anchor="ctr">
            <a:no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sv-SE" dirty="0"/>
              <a:t>Klicka för att infoga bild</a:t>
            </a:r>
          </a:p>
        </p:txBody>
      </p:sp>
    </p:spTree>
    <p:extLst>
      <p:ext uri="{BB962C8B-B14F-4D97-AF65-F5344CB8AC3E}">
        <p14:creationId xmlns:p14="http://schemas.microsoft.com/office/powerpoint/2010/main" val="880316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4" userDrawn="1">
          <p15:clr>
            <a:srgbClr val="FBAE40"/>
          </p15:clr>
        </p15:guide>
        <p15:guide id="2" pos="2933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Innehåll (bild, diagram, tabell et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5F40C4-C2E0-720A-138B-C172ECE29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3943" y="981075"/>
            <a:ext cx="4062195" cy="1116012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Skriv rubrik här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50C7222-ABF4-1381-D066-4371D710A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434E-04B5-485F-B736-8ECC70D33943}" type="datetimeFigureOut">
              <a:rPr lang="sv-SE" smtClean="0"/>
              <a:t>2025-11-07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8796943-74ED-6B09-3B44-8B39A734C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B9FE937-1A6C-75C3-0CF0-C172BAA32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51C6-0004-48B5-986F-B998B1E3B91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EEA169B6-8129-C1B4-5DDB-62C27FFC5E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43" y="2492374"/>
            <a:ext cx="4062196" cy="28448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37639375-9BE1-0338-FA2B-B95E18DBBF6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40350" y="549275"/>
            <a:ext cx="6264275" cy="5435600"/>
          </a:xfrm>
        </p:spPr>
        <p:txBody>
          <a:bodyPr tIns="0" bIns="1260000"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/>
              <a:t>Klicka på en ikon för att infoga objekt</a:t>
            </a:r>
          </a:p>
        </p:txBody>
      </p:sp>
    </p:spTree>
    <p:extLst>
      <p:ext uri="{BB962C8B-B14F-4D97-AF65-F5344CB8AC3E}">
        <p14:creationId xmlns:p14="http://schemas.microsoft.com/office/powerpoint/2010/main" val="3323692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4">
          <p15:clr>
            <a:srgbClr val="FBAE40"/>
          </p15:clr>
        </p15:guide>
        <p15:guide id="2" pos="2933">
          <p15:clr>
            <a:srgbClr val="FBAE40"/>
          </p15:clr>
        </p15:guide>
        <p15:guide id="3" orient="horz" pos="346" userDrawn="1">
          <p15:clr>
            <a:srgbClr val="FBAE40"/>
          </p15:clr>
        </p15:guide>
        <p15:guide id="4" orient="horz" pos="377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(bild, diagram, tabell et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5F40C4-C2E0-720A-138B-C172ECE29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3943" y="404813"/>
            <a:ext cx="11010682" cy="576262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Skriv rubrik här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50C7222-ABF4-1381-D066-4371D710A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434E-04B5-485F-B736-8ECC70D33943}" type="datetimeFigureOut">
              <a:rPr lang="sv-SE" smtClean="0"/>
              <a:t>2025-11-07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8796943-74ED-6B09-3B44-8B39A734C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B9FE937-1A6C-75C3-0CF0-C172BAA32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51C6-0004-48B5-986F-B998B1E3B91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37639375-9BE1-0338-FA2B-B95E18DBBF6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87375" y="1304925"/>
            <a:ext cx="11010681" cy="4356100"/>
          </a:xfrm>
        </p:spPr>
        <p:txBody>
          <a:bodyPr tIns="0" bIns="1260000"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/>
              <a:t>Klicka på en ikon för att infoga objekt</a:t>
            </a:r>
          </a:p>
        </p:txBody>
      </p:sp>
    </p:spTree>
    <p:extLst>
      <p:ext uri="{BB962C8B-B14F-4D97-AF65-F5344CB8AC3E}">
        <p14:creationId xmlns:p14="http://schemas.microsoft.com/office/powerpoint/2010/main" val="2487670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55">
          <p15:clr>
            <a:srgbClr val="FBAE40"/>
          </p15:clr>
        </p15:guide>
        <p15:guide id="4" orient="horz" pos="3566">
          <p15:clr>
            <a:srgbClr val="FBAE40"/>
          </p15:clr>
        </p15:guide>
        <p15:guide id="5" orient="horz" pos="82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innehållsdelar (bild, diagram, tabell et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5F40C4-C2E0-720A-138B-C172ECE29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3943" y="404813"/>
            <a:ext cx="11010682" cy="576262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Skriv rubrik här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50C7222-ABF4-1381-D066-4371D710A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434E-04B5-485F-B736-8ECC70D33943}" type="datetimeFigureOut">
              <a:rPr lang="sv-SE" smtClean="0"/>
              <a:t>2025-11-07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8796943-74ED-6B09-3B44-8B39A734C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B9FE937-1A6C-75C3-0CF0-C172BAA32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51C6-0004-48B5-986F-B998B1E3B91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37639375-9BE1-0338-FA2B-B95E18DBBF6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87376" y="1304926"/>
            <a:ext cx="5397306" cy="4356100"/>
          </a:xfrm>
        </p:spPr>
        <p:txBody>
          <a:bodyPr tIns="0" bIns="1260000"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/>
              <a:t>Klicka på en ikon för att infoga objekt</a:t>
            </a:r>
          </a:p>
        </p:txBody>
      </p:sp>
      <p:sp>
        <p:nvSpPr>
          <p:cNvPr id="9" name="Platshållare för innehåll 10">
            <a:extLst>
              <a:ext uri="{FF2B5EF4-FFF2-40B4-BE49-F238E27FC236}">
                <a16:creationId xmlns:a16="http://schemas.microsoft.com/office/drawing/2014/main" id="{3F261B9E-D72B-4635-BEAC-A786DD35260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7318" y="1304926"/>
            <a:ext cx="5397306" cy="4356100"/>
          </a:xfrm>
        </p:spPr>
        <p:txBody>
          <a:bodyPr tIns="0" bIns="1260000"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/>
              <a:t>Klicka på en ikon för att infoga objekt</a:t>
            </a:r>
          </a:p>
        </p:txBody>
      </p:sp>
    </p:spTree>
    <p:extLst>
      <p:ext uri="{BB962C8B-B14F-4D97-AF65-F5344CB8AC3E}">
        <p14:creationId xmlns:p14="http://schemas.microsoft.com/office/powerpoint/2010/main" val="332595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08" userDrawn="1">
          <p15:clr>
            <a:srgbClr val="FBAE40"/>
          </p15:clr>
        </p15:guide>
        <p15:guide id="2" pos="3772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orient="horz" pos="3566" userDrawn="1">
          <p15:clr>
            <a:srgbClr val="FBAE40"/>
          </p15:clr>
        </p15:guide>
        <p15:guide id="5" orient="horz" pos="822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innehållsdelar + text (bild, diagram, tabell et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5F40C4-C2E0-720A-138B-C172ECE29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3943" y="404813"/>
            <a:ext cx="11010682" cy="576262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Skriv rubrik här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50C7222-ABF4-1381-D066-4371D710A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434E-04B5-485F-B736-8ECC70D33943}" type="datetimeFigureOut">
              <a:rPr lang="sv-SE" smtClean="0"/>
              <a:t>2025-11-07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8796943-74ED-6B09-3B44-8B39A734C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B9FE937-1A6C-75C3-0CF0-C172BAA32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51C6-0004-48B5-986F-B998B1E3B91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37639375-9BE1-0338-FA2B-B95E18DBBF6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87376" y="1304925"/>
            <a:ext cx="5397306" cy="3396029"/>
          </a:xfrm>
        </p:spPr>
        <p:txBody>
          <a:bodyPr tIns="0" bIns="1260000"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/>
              <a:t>Klicka på en ikon för att infoga objekt</a:t>
            </a:r>
          </a:p>
        </p:txBody>
      </p:sp>
      <p:sp>
        <p:nvSpPr>
          <p:cNvPr id="9" name="Platshållare för innehåll 10">
            <a:extLst>
              <a:ext uri="{FF2B5EF4-FFF2-40B4-BE49-F238E27FC236}">
                <a16:creationId xmlns:a16="http://schemas.microsoft.com/office/drawing/2014/main" id="{3F261B9E-D72B-4635-BEAC-A786DD35260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7318" y="1304925"/>
            <a:ext cx="5397306" cy="3396029"/>
          </a:xfrm>
        </p:spPr>
        <p:txBody>
          <a:bodyPr tIns="0" bIns="1260000"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/>
              <a:t>Klicka på en ikon för att infoga objekt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3938AD9-325E-664C-E316-A5C1064BB9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43" y="4993368"/>
            <a:ext cx="5390738" cy="66765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Skriv bildtext här</a:t>
            </a:r>
            <a:br>
              <a:rPr lang="sv-SE" dirty="0"/>
            </a:br>
            <a:endParaRPr lang="sv-SE" dirty="0"/>
          </a:p>
        </p:txBody>
      </p:sp>
      <p:sp>
        <p:nvSpPr>
          <p:cNvPr id="10" name="Platshållare för text 7">
            <a:extLst>
              <a:ext uri="{FF2B5EF4-FFF2-40B4-BE49-F238E27FC236}">
                <a16:creationId xmlns:a16="http://schemas.microsoft.com/office/drawing/2014/main" id="{088B484A-9607-3652-9678-76F1741397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10602" y="4993368"/>
            <a:ext cx="5390738" cy="66765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Skriv bildtext här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623573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08" userDrawn="1">
          <p15:clr>
            <a:srgbClr val="FBAE40"/>
          </p15:clr>
        </p15:guide>
        <p15:guide id="2" pos="3772" userDrawn="1">
          <p15:clr>
            <a:srgbClr val="FBAE40"/>
          </p15:clr>
        </p15:guide>
        <p15:guide id="3" orient="horz" pos="255">
          <p15:clr>
            <a:srgbClr val="FBAE40"/>
          </p15:clr>
        </p15:guide>
        <p15:guide id="4" orient="horz" pos="3566">
          <p15:clr>
            <a:srgbClr val="FBAE40"/>
          </p15:clr>
        </p15:guide>
        <p15:guide id="5" orient="horz" pos="82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8">
            <a:extLst>
              <a:ext uri="{FF2B5EF4-FFF2-40B4-BE49-F238E27FC236}">
                <a16:creationId xmlns:a16="http://schemas.microsoft.com/office/drawing/2014/main" id="{3D854A54-B67C-3FA2-0328-946597C257AB}"/>
              </a:ext>
            </a:extLst>
          </p:cNvPr>
          <p:cNvSpPr/>
          <p:nvPr userDrawn="1"/>
        </p:nvSpPr>
        <p:spPr>
          <a:xfrm>
            <a:off x="5340350" y="-428"/>
            <a:ext cx="6851650" cy="6856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8064B20-E82F-974B-C9BF-2C324C75A5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7375" y="981074"/>
            <a:ext cx="4329091" cy="2541415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Skriv rubrik här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668DF7D-291D-BA79-BB3D-D03A8F64E4B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7375" y="4010981"/>
            <a:ext cx="4329091" cy="132619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underrubrik här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9E6B880-29B7-9B77-6B03-360F608F8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434E-04B5-485F-B736-8ECC70D33943}" type="datetimeFigureOut">
              <a:rPr lang="sv-SE" smtClean="0"/>
              <a:t>2025-11-07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266E89B-94C9-E9D2-67ED-FDCE55B40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97FBF43-5ED7-2CCA-4E92-48B27D920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51C6-0004-48B5-986F-B998B1E3B91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C5C4391F-8319-2069-4AF3-F39DC2D6F23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40351" y="-428"/>
            <a:ext cx="6851649" cy="6856413"/>
          </a:xfrm>
          <a:custGeom>
            <a:avLst/>
            <a:gdLst>
              <a:gd name="connsiteX0" fmla="*/ 6370253 w 6818133"/>
              <a:gd name="connsiteY0" fmla="*/ 0 h 6856413"/>
              <a:gd name="connsiteX1" fmla="*/ 6818133 w 6818133"/>
              <a:gd name="connsiteY1" fmla="*/ 0 h 6856413"/>
              <a:gd name="connsiteX2" fmla="*/ 6818131 w 6818133"/>
              <a:gd name="connsiteY2" fmla="*/ 6856413 h 6856413"/>
              <a:gd name="connsiteX3" fmla="*/ 0 w 6818133"/>
              <a:gd name="connsiteY3" fmla="*/ 6856413 h 6856413"/>
              <a:gd name="connsiteX4" fmla="*/ 7872 w 6818133"/>
              <a:gd name="connsiteY4" fmla="*/ 6523827 h 6856413"/>
              <a:gd name="connsiteX5" fmla="*/ 1975271 w 6818133"/>
              <a:gd name="connsiteY5" fmla="*/ 2018616 h 6856413"/>
              <a:gd name="connsiteX6" fmla="*/ 6140324 w 6818133"/>
              <a:gd name="connsiteY6" fmla="*/ 17348 h 685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18133" h="6856413">
                <a:moveTo>
                  <a:pt x="6370253" y="0"/>
                </a:moveTo>
                <a:lnTo>
                  <a:pt x="6818133" y="0"/>
                </a:lnTo>
                <a:lnTo>
                  <a:pt x="6818131" y="6856413"/>
                </a:lnTo>
                <a:lnTo>
                  <a:pt x="0" y="6856413"/>
                </a:lnTo>
                <a:lnTo>
                  <a:pt x="7872" y="6523827"/>
                </a:lnTo>
                <a:cubicBezTo>
                  <a:pt x="89336" y="4832794"/>
                  <a:pt x="787658" y="3226779"/>
                  <a:pt x="1975271" y="2018616"/>
                </a:cubicBezTo>
                <a:cubicBezTo>
                  <a:pt x="3095615" y="878888"/>
                  <a:pt x="4570551" y="175409"/>
                  <a:pt x="6140324" y="17348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tIns="720000" bIns="0" anchor="ctr">
            <a:no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sv-SE" dirty="0"/>
              <a:t>Klicka för att infoga bild</a:t>
            </a:r>
          </a:p>
        </p:txBody>
      </p:sp>
    </p:spTree>
    <p:extLst>
      <p:ext uri="{BB962C8B-B14F-4D97-AF65-F5344CB8AC3E}">
        <p14:creationId xmlns:p14="http://schemas.microsoft.com/office/powerpoint/2010/main" val="15799617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utfallande bild (ljus bild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7E323DF6-3241-AA74-D8BB-AD491585493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252"/>
            <a:ext cx="12192000" cy="68564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0" bIns="72000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r>
              <a:rPr lang="sv-SE" dirty="0"/>
              <a:t>Klicka för att infoga bild </a:t>
            </a:r>
          </a:p>
          <a:p>
            <a:r>
              <a:rPr lang="sv-SE" dirty="0"/>
              <a:t>(använd en ljus bild)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50C7222-ABF4-1381-D066-4371D710A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434E-04B5-485F-B736-8ECC70D33943}" type="datetimeFigureOut">
              <a:rPr lang="sv-SE" smtClean="0"/>
              <a:t>2025-11-07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8796943-74ED-6B09-3B44-8B39A734C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B9FE937-1A6C-75C3-0CF0-C172BAA32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51C6-0004-48B5-986F-B998B1E3B91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AD26036D-D6AC-0503-B5CC-653661D348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3943" y="981075"/>
            <a:ext cx="4062195" cy="1116012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Skriv rubrik här</a:t>
            </a:r>
          </a:p>
        </p:txBody>
      </p:sp>
      <p:sp>
        <p:nvSpPr>
          <p:cNvPr id="9" name="Platshållare för text 7">
            <a:extLst>
              <a:ext uri="{FF2B5EF4-FFF2-40B4-BE49-F238E27FC236}">
                <a16:creationId xmlns:a16="http://schemas.microsoft.com/office/drawing/2014/main" id="{44C51B47-1715-C34F-B141-457F9902E6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43" y="2492374"/>
            <a:ext cx="4062196" cy="28448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5935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933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utfallande bild (mörk bild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 28">
            <a:extLst>
              <a:ext uri="{FF2B5EF4-FFF2-40B4-BE49-F238E27FC236}">
                <a16:creationId xmlns:a16="http://schemas.microsoft.com/office/drawing/2014/main" id="{7BE64494-1823-5FA9-3720-881E3CD35211}"/>
              </a:ext>
            </a:extLst>
          </p:cNvPr>
          <p:cNvGrpSpPr/>
          <p:nvPr userDrawn="1"/>
        </p:nvGrpSpPr>
        <p:grpSpPr>
          <a:xfrm>
            <a:off x="597947" y="6059613"/>
            <a:ext cx="1281770" cy="369418"/>
            <a:chOff x="597947" y="6059613"/>
            <a:chExt cx="1281770" cy="369418"/>
          </a:xfrm>
        </p:grpSpPr>
        <p:sp>
          <p:nvSpPr>
            <p:cNvPr id="30" name="Frihandsfigur: Form 29">
              <a:extLst>
                <a:ext uri="{FF2B5EF4-FFF2-40B4-BE49-F238E27FC236}">
                  <a16:creationId xmlns:a16="http://schemas.microsoft.com/office/drawing/2014/main" id="{C1802DCA-D568-C5BB-C8D0-E90CE6CE1DD3}"/>
                </a:ext>
              </a:extLst>
            </p:cNvPr>
            <p:cNvSpPr/>
            <p:nvPr/>
          </p:nvSpPr>
          <p:spPr>
            <a:xfrm>
              <a:off x="597947" y="6064882"/>
              <a:ext cx="364066" cy="364055"/>
            </a:xfrm>
            <a:custGeom>
              <a:avLst/>
              <a:gdLst>
                <a:gd name="connsiteX0" fmla="*/ 364067 w 364066"/>
                <a:gd name="connsiteY0" fmla="*/ 182039 h 364055"/>
                <a:gd name="connsiteX1" fmla="*/ 364067 w 364066"/>
                <a:gd name="connsiteY1" fmla="*/ 0 h 364055"/>
                <a:gd name="connsiteX2" fmla="*/ 0 w 364066"/>
                <a:gd name="connsiteY2" fmla="*/ 0 h 364055"/>
                <a:gd name="connsiteX3" fmla="*/ 0 w 364066"/>
                <a:gd name="connsiteY3" fmla="*/ 182028 h 364055"/>
                <a:gd name="connsiteX4" fmla="*/ 182027 w 364066"/>
                <a:gd name="connsiteY4" fmla="*/ 364055 h 364055"/>
                <a:gd name="connsiteX5" fmla="*/ 364055 w 364066"/>
                <a:gd name="connsiteY5" fmla="*/ 182028 h 364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4066" h="364055">
                  <a:moveTo>
                    <a:pt x="364067" y="182039"/>
                  </a:moveTo>
                  <a:lnTo>
                    <a:pt x="364067" y="0"/>
                  </a:lnTo>
                  <a:lnTo>
                    <a:pt x="0" y="0"/>
                  </a:lnTo>
                  <a:lnTo>
                    <a:pt x="0" y="182028"/>
                  </a:lnTo>
                  <a:cubicBezTo>
                    <a:pt x="0" y="282811"/>
                    <a:pt x="81256" y="364055"/>
                    <a:pt x="182027" y="364055"/>
                  </a:cubicBezTo>
                  <a:cubicBezTo>
                    <a:pt x="282799" y="364055"/>
                    <a:pt x="364055" y="282799"/>
                    <a:pt x="364055" y="182028"/>
                  </a:cubicBezTo>
                  <a:close/>
                </a:path>
              </a:pathLst>
            </a:custGeom>
            <a:solidFill>
              <a:srgbClr val="FFD2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" name="Frihandsfigur: Form 30">
              <a:extLst>
                <a:ext uri="{FF2B5EF4-FFF2-40B4-BE49-F238E27FC236}">
                  <a16:creationId xmlns:a16="http://schemas.microsoft.com/office/drawing/2014/main" id="{027B7F1C-D3F6-B6E7-A55A-C4BE214446B6}"/>
                </a:ext>
              </a:extLst>
            </p:cNvPr>
            <p:cNvSpPr/>
            <p:nvPr/>
          </p:nvSpPr>
          <p:spPr>
            <a:xfrm>
              <a:off x="597959" y="6064882"/>
              <a:ext cx="364078" cy="364055"/>
            </a:xfrm>
            <a:custGeom>
              <a:avLst/>
              <a:gdLst>
                <a:gd name="connsiteX0" fmla="*/ 242703 w 364078"/>
                <a:gd name="connsiteY0" fmla="*/ 111748 h 364055"/>
                <a:gd name="connsiteX1" fmla="*/ 242703 w 364078"/>
                <a:gd name="connsiteY1" fmla="*/ 0 h 364055"/>
                <a:gd name="connsiteX2" fmla="*/ 121352 w 364078"/>
                <a:gd name="connsiteY2" fmla="*/ 0 h 364055"/>
                <a:gd name="connsiteX3" fmla="*/ 121352 w 364078"/>
                <a:gd name="connsiteY3" fmla="*/ 111748 h 364055"/>
                <a:gd name="connsiteX4" fmla="*/ 0 w 364078"/>
                <a:gd name="connsiteY4" fmla="*/ 111748 h 364055"/>
                <a:gd name="connsiteX5" fmla="*/ 0 w 364078"/>
                <a:gd name="connsiteY5" fmla="*/ 182028 h 364055"/>
                <a:gd name="connsiteX6" fmla="*/ 5779 w 364078"/>
                <a:gd name="connsiteY6" fmla="*/ 227819 h 364055"/>
                <a:gd name="connsiteX7" fmla="*/ 121363 w 364078"/>
                <a:gd name="connsiteY7" fmla="*/ 227819 h 364055"/>
                <a:gd name="connsiteX8" fmla="*/ 121363 w 364078"/>
                <a:gd name="connsiteY8" fmla="*/ 353741 h 364055"/>
                <a:gd name="connsiteX9" fmla="*/ 182039 w 364078"/>
                <a:gd name="connsiteY9" fmla="*/ 364055 h 364055"/>
                <a:gd name="connsiteX10" fmla="*/ 242715 w 364078"/>
                <a:gd name="connsiteY10" fmla="*/ 353741 h 364055"/>
                <a:gd name="connsiteX11" fmla="*/ 242715 w 364078"/>
                <a:gd name="connsiteY11" fmla="*/ 227819 h 364055"/>
                <a:gd name="connsiteX12" fmla="*/ 358300 w 364078"/>
                <a:gd name="connsiteY12" fmla="*/ 227819 h 364055"/>
                <a:gd name="connsiteX13" fmla="*/ 364079 w 364078"/>
                <a:gd name="connsiteY13" fmla="*/ 182028 h 364055"/>
                <a:gd name="connsiteX14" fmla="*/ 364079 w 364078"/>
                <a:gd name="connsiteY14" fmla="*/ 111748 h 364055"/>
                <a:gd name="connsiteX15" fmla="*/ 242727 w 364078"/>
                <a:gd name="connsiteY15" fmla="*/ 111748 h 364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4078" h="364055">
                  <a:moveTo>
                    <a:pt x="242703" y="111748"/>
                  </a:moveTo>
                  <a:lnTo>
                    <a:pt x="242703" y="0"/>
                  </a:lnTo>
                  <a:lnTo>
                    <a:pt x="121352" y="0"/>
                  </a:lnTo>
                  <a:lnTo>
                    <a:pt x="121352" y="111748"/>
                  </a:lnTo>
                  <a:lnTo>
                    <a:pt x="0" y="111748"/>
                  </a:lnTo>
                  <a:lnTo>
                    <a:pt x="0" y="182028"/>
                  </a:lnTo>
                  <a:cubicBezTo>
                    <a:pt x="0" y="197848"/>
                    <a:pt x="2001" y="213194"/>
                    <a:pt x="5779" y="227819"/>
                  </a:cubicBezTo>
                  <a:lnTo>
                    <a:pt x="121363" y="227819"/>
                  </a:lnTo>
                  <a:lnTo>
                    <a:pt x="121363" y="353741"/>
                  </a:lnTo>
                  <a:cubicBezTo>
                    <a:pt x="140334" y="360420"/>
                    <a:pt x="160748" y="364055"/>
                    <a:pt x="182039" y="364055"/>
                  </a:cubicBezTo>
                  <a:cubicBezTo>
                    <a:pt x="203330" y="364055"/>
                    <a:pt x="223745" y="360420"/>
                    <a:pt x="242715" y="353741"/>
                  </a:cubicBezTo>
                  <a:lnTo>
                    <a:pt x="242715" y="227819"/>
                  </a:lnTo>
                  <a:lnTo>
                    <a:pt x="358300" y="227819"/>
                  </a:lnTo>
                  <a:cubicBezTo>
                    <a:pt x="362065" y="213194"/>
                    <a:pt x="364079" y="197848"/>
                    <a:pt x="364079" y="182028"/>
                  </a:cubicBezTo>
                  <a:lnTo>
                    <a:pt x="364079" y="111748"/>
                  </a:lnTo>
                  <a:lnTo>
                    <a:pt x="242727" y="111748"/>
                  </a:lnTo>
                  <a:close/>
                </a:path>
              </a:pathLst>
            </a:custGeom>
            <a:solidFill>
              <a:srgbClr val="CD001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2" name="Frihandsfigur: Form 31">
              <a:extLst>
                <a:ext uri="{FF2B5EF4-FFF2-40B4-BE49-F238E27FC236}">
                  <a16:creationId xmlns:a16="http://schemas.microsoft.com/office/drawing/2014/main" id="{725109F0-E99B-ACE1-6E1C-1F518CDC7CEA}"/>
                </a:ext>
              </a:extLst>
            </p:cNvPr>
            <p:cNvSpPr/>
            <p:nvPr/>
          </p:nvSpPr>
          <p:spPr>
            <a:xfrm>
              <a:off x="679014" y="6176630"/>
              <a:ext cx="201968" cy="96555"/>
            </a:xfrm>
            <a:custGeom>
              <a:avLst/>
              <a:gdLst>
                <a:gd name="connsiteX0" fmla="*/ 176663 w 201968"/>
                <a:gd name="connsiteY0" fmla="*/ 41019 h 96555"/>
                <a:gd name="connsiteX1" fmla="*/ 149487 w 201968"/>
                <a:gd name="connsiteY1" fmla="*/ 39373 h 96555"/>
                <a:gd name="connsiteX2" fmla="*/ 161755 w 201968"/>
                <a:gd name="connsiteY2" fmla="*/ 69841 h 96555"/>
                <a:gd name="connsiteX3" fmla="*/ 114590 w 201968"/>
                <a:gd name="connsiteY3" fmla="*/ 60877 h 96555"/>
                <a:gd name="connsiteX4" fmla="*/ 138238 w 201968"/>
                <a:gd name="connsiteY4" fmla="*/ 37028 h 96555"/>
                <a:gd name="connsiteX5" fmla="*/ 112695 w 201968"/>
                <a:gd name="connsiteY5" fmla="*/ 29059 h 96555"/>
                <a:gd name="connsiteX6" fmla="*/ 100984 w 201968"/>
                <a:gd name="connsiteY6" fmla="*/ 0 h 96555"/>
                <a:gd name="connsiteX7" fmla="*/ 89273 w 201968"/>
                <a:gd name="connsiteY7" fmla="*/ 29059 h 96555"/>
                <a:gd name="connsiteX8" fmla="*/ 63731 w 201968"/>
                <a:gd name="connsiteY8" fmla="*/ 37028 h 96555"/>
                <a:gd name="connsiteX9" fmla="*/ 87378 w 201968"/>
                <a:gd name="connsiteY9" fmla="*/ 60877 h 96555"/>
                <a:gd name="connsiteX10" fmla="*/ 40214 w 201968"/>
                <a:gd name="connsiteY10" fmla="*/ 69841 h 96555"/>
                <a:gd name="connsiteX11" fmla="*/ 52481 w 201968"/>
                <a:gd name="connsiteY11" fmla="*/ 39373 h 96555"/>
                <a:gd name="connsiteX12" fmla="*/ 25305 w 201968"/>
                <a:gd name="connsiteY12" fmla="*/ 41019 h 96555"/>
                <a:gd name="connsiteX13" fmla="*/ 0 w 201968"/>
                <a:gd name="connsiteY13" fmla="*/ 26726 h 96555"/>
                <a:gd name="connsiteX14" fmla="*/ 40297 w 201968"/>
                <a:gd name="connsiteY14" fmla="*/ 96556 h 96555"/>
                <a:gd name="connsiteX15" fmla="*/ 100984 w 201968"/>
                <a:gd name="connsiteY15" fmla="*/ 85543 h 96555"/>
                <a:gd name="connsiteX16" fmla="*/ 161672 w 201968"/>
                <a:gd name="connsiteY16" fmla="*/ 96556 h 96555"/>
                <a:gd name="connsiteX17" fmla="*/ 201968 w 201968"/>
                <a:gd name="connsiteY17" fmla="*/ 26726 h 96555"/>
                <a:gd name="connsiteX18" fmla="*/ 176663 w 201968"/>
                <a:gd name="connsiteY18" fmla="*/ 41019 h 96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1968" h="96555">
                  <a:moveTo>
                    <a:pt x="176663" y="41019"/>
                  </a:moveTo>
                  <a:cubicBezTo>
                    <a:pt x="169629" y="30243"/>
                    <a:pt x="156047" y="29533"/>
                    <a:pt x="149487" y="39373"/>
                  </a:cubicBezTo>
                  <a:cubicBezTo>
                    <a:pt x="162513" y="46348"/>
                    <a:pt x="165603" y="59788"/>
                    <a:pt x="161755" y="69841"/>
                  </a:cubicBezTo>
                  <a:cubicBezTo>
                    <a:pt x="148480" y="65022"/>
                    <a:pt x="132104" y="61943"/>
                    <a:pt x="114590" y="60877"/>
                  </a:cubicBezTo>
                  <a:cubicBezTo>
                    <a:pt x="115087" y="46644"/>
                    <a:pt x="126668" y="37265"/>
                    <a:pt x="138238" y="37028"/>
                  </a:cubicBezTo>
                  <a:cubicBezTo>
                    <a:pt x="137065" y="25317"/>
                    <a:pt x="121600" y="21800"/>
                    <a:pt x="112695" y="29059"/>
                  </a:cubicBezTo>
                  <a:cubicBezTo>
                    <a:pt x="119493" y="11486"/>
                    <a:pt x="100984" y="0"/>
                    <a:pt x="100984" y="0"/>
                  </a:cubicBezTo>
                  <a:cubicBezTo>
                    <a:pt x="100984" y="0"/>
                    <a:pt x="82476" y="11486"/>
                    <a:pt x="89273" y="29059"/>
                  </a:cubicBezTo>
                  <a:cubicBezTo>
                    <a:pt x="80368" y="21800"/>
                    <a:pt x="64903" y="25305"/>
                    <a:pt x="63731" y="37028"/>
                  </a:cubicBezTo>
                  <a:cubicBezTo>
                    <a:pt x="75312" y="37265"/>
                    <a:pt x="86881" y="46644"/>
                    <a:pt x="87378" y="60877"/>
                  </a:cubicBezTo>
                  <a:cubicBezTo>
                    <a:pt x="69865" y="61931"/>
                    <a:pt x="53488" y="65022"/>
                    <a:pt x="40214" y="69841"/>
                  </a:cubicBezTo>
                  <a:cubicBezTo>
                    <a:pt x="36365" y="59788"/>
                    <a:pt x="39468" y="46348"/>
                    <a:pt x="52481" y="39373"/>
                  </a:cubicBezTo>
                  <a:cubicBezTo>
                    <a:pt x="45921" y="29533"/>
                    <a:pt x="32327" y="30231"/>
                    <a:pt x="25305" y="41019"/>
                  </a:cubicBezTo>
                  <a:cubicBezTo>
                    <a:pt x="21327" y="23683"/>
                    <a:pt x="0" y="26726"/>
                    <a:pt x="0" y="26726"/>
                  </a:cubicBezTo>
                  <a:lnTo>
                    <a:pt x="40297" y="96556"/>
                  </a:lnTo>
                  <a:cubicBezTo>
                    <a:pt x="53654" y="89759"/>
                    <a:pt x="76141" y="85543"/>
                    <a:pt x="100984" y="85543"/>
                  </a:cubicBezTo>
                  <a:cubicBezTo>
                    <a:pt x="125828" y="85543"/>
                    <a:pt x="148315" y="89759"/>
                    <a:pt x="161672" y="96556"/>
                  </a:cubicBezTo>
                  <a:lnTo>
                    <a:pt x="201968" y="26726"/>
                  </a:lnTo>
                  <a:cubicBezTo>
                    <a:pt x="201968" y="26726"/>
                    <a:pt x="180642" y="23683"/>
                    <a:pt x="176663" y="41019"/>
                  </a:cubicBezTo>
                  <a:close/>
                </a:path>
              </a:pathLst>
            </a:custGeom>
            <a:solidFill>
              <a:srgbClr val="FFD2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3" name="Frihandsfigur: Form 32">
              <a:extLst>
                <a:ext uri="{FF2B5EF4-FFF2-40B4-BE49-F238E27FC236}">
                  <a16:creationId xmlns:a16="http://schemas.microsoft.com/office/drawing/2014/main" id="{778BDB5A-DB50-8644-946A-BE6D1E86F39E}"/>
                </a:ext>
              </a:extLst>
            </p:cNvPr>
            <p:cNvSpPr/>
            <p:nvPr/>
          </p:nvSpPr>
          <p:spPr>
            <a:xfrm>
              <a:off x="1083354" y="6234867"/>
              <a:ext cx="103364" cy="147793"/>
            </a:xfrm>
            <a:custGeom>
              <a:avLst/>
              <a:gdLst>
                <a:gd name="connsiteX0" fmla="*/ 26004 w 103364"/>
                <a:gd name="connsiteY0" fmla="*/ 147794 h 147793"/>
                <a:gd name="connsiteX1" fmla="*/ 26004 w 103364"/>
                <a:gd name="connsiteY1" fmla="*/ 92103 h 147793"/>
                <a:gd name="connsiteX2" fmla="*/ 70421 w 103364"/>
                <a:gd name="connsiteY2" fmla="*/ 147794 h 147793"/>
                <a:gd name="connsiteX3" fmla="*/ 103364 w 103364"/>
                <a:gd name="connsiteY3" fmla="*/ 147794 h 147793"/>
                <a:gd name="connsiteX4" fmla="*/ 54601 w 103364"/>
                <a:gd name="connsiteY4" fmla="*/ 89060 h 147793"/>
                <a:gd name="connsiteX5" fmla="*/ 100759 w 103364"/>
                <a:gd name="connsiteY5" fmla="*/ 42037 h 147793"/>
                <a:gd name="connsiteX6" fmla="*/ 69557 w 103364"/>
                <a:gd name="connsiteY6" fmla="*/ 42037 h 147793"/>
                <a:gd name="connsiteX7" fmla="*/ 26004 w 103364"/>
                <a:gd name="connsiteY7" fmla="*/ 86467 h 147793"/>
                <a:gd name="connsiteX8" fmla="*/ 26004 w 103364"/>
                <a:gd name="connsiteY8" fmla="*/ 0 h 147793"/>
                <a:gd name="connsiteX9" fmla="*/ 0 w 103364"/>
                <a:gd name="connsiteY9" fmla="*/ 0 h 147793"/>
                <a:gd name="connsiteX10" fmla="*/ 0 w 103364"/>
                <a:gd name="connsiteY10" fmla="*/ 147794 h 147793"/>
                <a:gd name="connsiteX11" fmla="*/ 26004 w 103364"/>
                <a:gd name="connsiteY11" fmla="*/ 147794 h 147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3364" h="147793">
                  <a:moveTo>
                    <a:pt x="26004" y="147794"/>
                  </a:moveTo>
                  <a:lnTo>
                    <a:pt x="26004" y="92103"/>
                  </a:lnTo>
                  <a:lnTo>
                    <a:pt x="70421" y="147794"/>
                  </a:lnTo>
                  <a:lnTo>
                    <a:pt x="103364" y="147794"/>
                  </a:lnTo>
                  <a:lnTo>
                    <a:pt x="54601" y="89060"/>
                  </a:lnTo>
                  <a:lnTo>
                    <a:pt x="100759" y="42037"/>
                  </a:lnTo>
                  <a:lnTo>
                    <a:pt x="69557" y="42037"/>
                  </a:lnTo>
                  <a:lnTo>
                    <a:pt x="26004" y="86467"/>
                  </a:lnTo>
                  <a:lnTo>
                    <a:pt x="26004" y="0"/>
                  </a:lnTo>
                  <a:lnTo>
                    <a:pt x="0" y="0"/>
                  </a:lnTo>
                  <a:lnTo>
                    <a:pt x="0" y="147794"/>
                  </a:lnTo>
                  <a:lnTo>
                    <a:pt x="26004" y="147794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34" name="Frihandsfigur: Form 33">
              <a:extLst>
                <a:ext uri="{FF2B5EF4-FFF2-40B4-BE49-F238E27FC236}">
                  <a16:creationId xmlns:a16="http://schemas.microsoft.com/office/drawing/2014/main" id="{FF0DF521-3412-2811-3668-8B6343C28B15}"/>
                </a:ext>
              </a:extLst>
            </p:cNvPr>
            <p:cNvSpPr/>
            <p:nvPr/>
          </p:nvSpPr>
          <p:spPr>
            <a:xfrm>
              <a:off x="1191916" y="6276904"/>
              <a:ext cx="110729" cy="152127"/>
            </a:xfrm>
            <a:custGeom>
              <a:avLst/>
              <a:gdLst>
                <a:gd name="connsiteX0" fmla="*/ 0 w 110729"/>
                <a:gd name="connsiteY0" fmla="*/ 126988 h 152127"/>
                <a:gd name="connsiteX1" fmla="*/ 0 w 110729"/>
                <a:gd name="connsiteY1" fmla="*/ 152128 h 152127"/>
                <a:gd name="connsiteX2" fmla="*/ 65661 w 110729"/>
                <a:gd name="connsiteY2" fmla="*/ 105970 h 152127"/>
                <a:gd name="connsiteX3" fmla="*/ 110730 w 110729"/>
                <a:gd name="connsiteY3" fmla="*/ 0 h 152127"/>
                <a:gd name="connsiteX4" fmla="*/ 83861 w 110729"/>
                <a:gd name="connsiteY4" fmla="*/ 0 h 152127"/>
                <a:gd name="connsiteX5" fmla="*/ 55477 w 110729"/>
                <a:gd name="connsiteY5" fmla="*/ 71298 h 152127"/>
                <a:gd name="connsiteX6" fmla="*/ 27306 w 110729"/>
                <a:gd name="connsiteY6" fmla="*/ 0 h 152127"/>
                <a:gd name="connsiteX7" fmla="*/ 0 w 110729"/>
                <a:gd name="connsiteY7" fmla="*/ 0 h 152127"/>
                <a:gd name="connsiteX8" fmla="*/ 41824 w 110729"/>
                <a:gd name="connsiteY8" fmla="*/ 98379 h 152127"/>
                <a:gd name="connsiteX9" fmla="*/ 38141 w 110729"/>
                <a:gd name="connsiteY9" fmla="*/ 107047 h 152127"/>
                <a:gd name="connsiteX10" fmla="*/ 4772 w 110729"/>
                <a:gd name="connsiteY10" fmla="*/ 126988 h 152127"/>
                <a:gd name="connsiteX11" fmla="*/ 0 w 110729"/>
                <a:gd name="connsiteY11" fmla="*/ 126988 h 152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0729" h="152127">
                  <a:moveTo>
                    <a:pt x="0" y="126988"/>
                  </a:moveTo>
                  <a:lnTo>
                    <a:pt x="0" y="152128"/>
                  </a:lnTo>
                  <a:cubicBezTo>
                    <a:pt x="35761" y="151915"/>
                    <a:pt x="50054" y="142809"/>
                    <a:pt x="65661" y="105970"/>
                  </a:cubicBezTo>
                  <a:lnTo>
                    <a:pt x="110730" y="0"/>
                  </a:lnTo>
                  <a:lnTo>
                    <a:pt x="83861" y="0"/>
                  </a:lnTo>
                  <a:lnTo>
                    <a:pt x="55477" y="71298"/>
                  </a:lnTo>
                  <a:lnTo>
                    <a:pt x="27306" y="0"/>
                  </a:lnTo>
                  <a:lnTo>
                    <a:pt x="0" y="0"/>
                  </a:lnTo>
                  <a:lnTo>
                    <a:pt x="41824" y="98379"/>
                  </a:lnTo>
                  <a:lnTo>
                    <a:pt x="38141" y="107047"/>
                  </a:lnTo>
                  <a:cubicBezTo>
                    <a:pt x="31427" y="122867"/>
                    <a:pt x="19503" y="126988"/>
                    <a:pt x="4772" y="126988"/>
                  </a:cubicBezTo>
                  <a:lnTo>
                    <a:pt x="0" y="12698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35" name="Frihandsfigur: Form 34">
              <a:extLst>
                <a:ext uri="{FF2B5EF4-FFF2-40B4-BE49-F238E27FC236}">
                  <a16:creationId xmlns:a16="http://schemas.microsoft.com/office/drawing/2014/main" id="{09C09D85-18A7-0703-F3E5-71FAFD9DA8B2}"/>
                </a:ext>
              </a:extLst>
            </p:cNvPr>
            <p:cNvSpPr/>
            <p:nvPr/>
          </p:nvSpPr>
          <p:spPr>
            <a:xfrm>
              <a:off x="1316524" y="6274311"/>
              <a:ext cx="67603" cy="108361"/>
            </a:xfrm>
            <a:custGeom>
              <a:avLst/>
              <a:gdLst>
                <a:gd name="connsiteX0" fmla="*/ 26004 w 67603"/>
                <a:gd name="connsiteY0" fmla="*/ 108350 h 108361"/>
                <a:gd name="connsiteX1" fmla="*/ 26004 w 67603"/>
                <a:gd name="connsiteY1" fmla="*/ 58947 h 108361"/>
                <a:gd name="connsiteX2" fmla="*/ 60889 w 67603"/>
                <a:gd name="connsiteY2" fmla="*/ 28609 h 108361"/>
                <a:gd name="connsiteX3" fmla="*/ 67603 w 67603"/>
                <a:gd name="connsiteY3" fmla="*/ 28609 h 108361"/>
                <a:gd name="connsiteX4" fmla="*/ 67603 w 67603"/>
                <a:gd name="connsiteY4" fmla="*/ 0 h 108361"/>
                <a:gd name="connsiteX5" fmla="*/ 25566 w 67603"/>
                <a:gd name="connsiteY5" fmla="*/ 24488 h 108361"/>
                <a:gd name="connsiteX6" fmla="*/ 25566 w 67603"/>
                <a:gd name="connsiteY6" fmla="*/ 2605 h 108361"/>
                <a:gd name="connsiteX7" fmla="*/ 0 w 67603"/>
                <a:gd name="connsiteY7" fmla="*/ 2605 h 108361"/>
                <a:gd name="connsiteX8" fmla="*/ 0 w 67603"/>
                <a:gd name="connsiteY8" fmla="*/ 108362 h 108361"/>
                <a:gd name="connsiteX9" fmla="*/ 26004 w 67603"/>
                <a:gd name="connsiteY9" fmla="*/ 108362 h 108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603" h="108361">
                  <a:moveTo>
                    <a:pt x="26004" y="108350"/>
                  </a:moveTo>
                  <a:lnTo>
                    <a:pt x="26004" y="58947"/>
                  </a:lnTo>
                  <a:cubicBezTo>
                    <a:pt x="26004" y="32730"/>
                    <a:pt x="43553" y="28609"/>
                    <a:pt x="60889" y="28609"/>
                  </a:cubicBezTo>
                  <a:lnTo>
                    <a:pt x="67603" y="28609"/>
                  </a:lnTo>
                  <a:lnTo>
                    <a:pt x="67603" y="0"/>
                  </a:lnTo>
                  <a:cubicBezTo>
                    <a:pt x="50267" y="0"/>
                    <a:pt x="35098" y="9106"/>
                    <a:pt x="25566" y="24488"/>
                  </a:cubicBezTo>
                  <a:lnTo>
                    <a:pt x="25566" y="2605"/>
                  </a:lnTo>
                  <a:lnTo>
                    <a:pt x="0" y="2605"/>
                  </a:lnTo>
                  <a:lnTo>
                    <a:pt x="0" y="108362"/>
                  </a:lnTo>
                  <a:lnTo>
                    <a:pt x="26004" y="108362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36" name="Frihandsfigur: Form 35">
              <a:extLst>
                <a:ext uri="{FF2B5EF4-FFF2-40B4-BE49-F238E27FC236}">
                  <a16:creationId xmlns:a16="http://schemas.microsoft.com/office/drawing/2014/main" id="{7124B287-4A5D-EA8B-75E0-F9CD137CAABB}"/>
                </a:ext>
              </a:extLst>
            </p:cNvPr>
            <p:cNvSpPr/>
            <p:nvPr/>
          </p:nvSpPr>
          <p:spPr>
            <a:xfrm>
              <a:off x="1401463" y="6234867"/>
              <a:ext cx="103364" cy="147793"/>
            </a:xfrm>
            <a:custGeom>
              <a:avLst/>
              <a:gdLst>
                <a:gd name="connsiteX0" fmla="*/ 26004 w 103364"/>
                <a:gd name="connsiteY0" fmla="*/ 147794 h 147793"/>
                <a:gd name="connsiteX1" fmla="*/ 26004 w 103364"/>
                <a:gd name="connsiteY1" fmla="*/ 92103 h 147793"/>
                <a:gd name="connsiteX2" fmla="*/ 70433 w 103364"/>
                <a:gd name="connsiteY2" fmla="*/ 147794 h 147793"/>
                <a:gd name="connsiteX3" fmla="*/ 103364 w 103364"/>
                <a:gd name="connsiteY3" fmla="*/ 147794 h 147793"/>
                <a:gd name="connsiteX4" fmla="*/ 54613 w 103364"/>
                <a:gd name="connsiteY4" fmla="*/ 89060 h 147793"/>
                <a:gd name="connsiteX5" fmla="*/ 100771 w 103364"/>
                <a:gd name="connsiteY5" fmla="*/ 42037 h 147793"/>
                <a:gd name="connsiteX6" fmla="*/ 69569 w 103364"/>
                <a:gd name="connsiteY6" fmla="*/ 42037 h 147793"/>
                <a:gd name="connsiteX7" fmla="*/ 26004 w 103364"/>
                <a:gd name="connsiteY7" fmla="*/ 86467 h 147793"/>
                <a:gd name="connsiteX8" fmla="*/ 26004 w 103364"/>
                <a:gd name="connsiteY8" fmla="*/ 0 h 147793"/>
                <a:gd name="connsiteX9" fmla="*/ 0 w 103364"/>
                <a:gd name="connsiteY9" fmla="*/ 0 h 147793"/>
                <a:gd name="connsiteX10" fmla="*/ 0 w 103364"/>
                <a:gd name="connsiteY10" fmla="*/ 147794 h 147793"/>
                <a:gd name="connsiteX11" fmla="*/ 26004 w 103364"/>
                <a:gd name="connsiteY11" fmla="*/ 147794 h 147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3364" h="147793">
                  <a:moveTo>
                    <a:pt x="26004" y="147794"/>
                  </a:moveTo>
                  <a:lnTo>
                    <a:pt x="26004" y="92103"/>
                  </a:lnTo>
                  <a:lnTo>
                    <a:pt x="70433" y="147794"/>
                  </a:lnTo>
                  <a:lnTo>
                    <a:pt x="103364" y="147794"/>
                  </a:lnTo>
                  <a:lnTo>
                    <a:pt x="54613" y="89060"/>
                  </a:lnTo>
                  <a:lnTo>
                    <a:pt x="100771" y="42037"/>
                  </a:lnTo>
                  <a:lnTo>
                    <a:pt x="69569" y="42037"/>
                  </a:lnTo>
                  <a:lnTo>
                    <a:pt x="26004" y="86467"/>
                  </a:lnTo>
                  <a:lnTo>
                    <a:pt x="26004" y="0"/>
                  </a:lnTo>
                  <a:lnTo>
                    <a:pt x="0" y="0"/>
                  </a:lnTo>
                  <a:lnTo>
                    <a:pt x="0" y="147794"/>
                  </a:lnTo>
                  <a:lnTo>
                    <a:pt x="26004" y="147794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37" name="Frihandsfigur: Form 36">
              <a:extLst>
                <a:ext uri="{FF2B5EF4-FFF2-40B4-BE49-F238E27FC236}">
                  <a16:creationId xmlns:a16="http://schemas.microsoft.com/office/drawing/2014/main" id="{F26AF177-6DD3-C246-9D85-D83814EE6D70}"/>
                </a:ext>
              </a:extLst>
            </p:cNvPr>
            <p:cNvSpPr/>
            <p:nvPr/>
          </p:nvSpPr>
          <p:spPr>
            <a:xfrm>
              <a:off x="1510666" y="6274311"/>
              <a:ext cx="100131" cy="110954"/>
            </a:xfrm>
            <a:custGeom>
              <a:avLst/>
              <a:gdLst>
                <a:gd name="connsiteX0" fmla="*/ 45744 w 100131"/>
                <a:gd name="connsiteY0" fmla="*/ 91014 h 110954"/>
                <a:gd name="connsiteX1" fmla="*/ 27543 w 100131"/>
                <a:gd name="connsiteY1" fmla="*/ 76922 h 110954"/>
                <a:gd name="connsiteX2" fmla="*/ 49000 w 100131"/>
                <a:gd name="connsiteY2" fmla="*/ 62192 h 110954"/>
                <a:gd name="connsiteX3" fmla="*/ 74566 w 100131"/>
                <a:gd name="connsiteY3" fmla="*/ 62192 h 110954"/>
                <a:gd name="connsiteX4" fmla="*/ 45744 w 100131"/>
                <a:gd name="connsiteY4" fmla="*/ 91014 h 110954"/>
                <a:gd name="connsiteX5" fmla="*/ 39456 w 100131"/>
                <a:gd name="connsiteY5" fmla="*/ 110955 h 110954"/>
                <a:gd name="connsiteX6" fmla="*/ 75643 w 100131"/>
                <a:gd name="connsiteY6" fmla="*/ 88847 h 110954"/>
                <a:gd name="connsiteX7" fmla="*/ 75643 w 100131"/>
                <a:gd name="connsiteY7" fmla="*/ 108350 h 110954"/>
                <a:gd name="connsiteX8" fmla="*/ 100132 w 100131"/>
                <a:gd name="connsiteY8" fmla="*/ 108350 h 110954"/>
                <a:gd name="connsiteX9" fmla="*/ 100132 w 100131"/>
                <a:gd name="connsiteY9" fmla="*/ 43127 h 110954"/>
                <a:gd name="connsiteX10" fmla="*/ 51593 w 100131"/>
                <a:gd name="connsiteY10" fmla="*/ 0 h 110954"/>
                <a:gd name="connsiteX11" fmla="*/ 2617 w 100131"/>
                <a:gd name="connsiteY11" fmla="*/ 36626 h 110954"/>
                <a:gd name="connsiteX12" fmla="*/ 27970 w 100131"/>
                <a:gd name="connsiteY12" fmla="*/ 36626 h 110954"/>
                <a:gd name="connsiteX13" fmla="*/ 51368 w 100131"/>
                <a:gd name="connsiteY13" fmla="*/ 20806 h 110954"/>
                <a:gd name="connsiteX14" fmla="*/ 75205 w 100131"/>
                <a:gd name="connsiteY14" fmla="*/ 43127 h 110954"/>
                <a:gd name="connsiteX15" fmla="*/ 75205 w 100131"/>
                <a:gd name="connsiteY15" fmla="*/ 46596 h 110954"/>
                <a:gd name="connsiteX16" fmla="*/ 45945 w 100131"/>
                <a:gd name="connsiteY16" fmla="*/ 46596 h 110954"/>
                <a:gd name="connsiteX17" fmla="*/ 0 w 100131"/>
                <a:gd name="connsiteY17" fmla="*/ 79314 h 110954"/>
                <a:gd name="connsiteX18" fmla="*/ 39444 w 100131"/>
                <a:gd name="connsiteY18" fmla="*/ 110955 h 11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0131" h="110954">
                  <a:moveTo>
                    <a:pt x="45744" y="91014"/>
                  </a:moveTo>
                  <a:cubicBezTo>
                    <a:pt x="35347" y="91014"/>
                    <a:pt x="27543" y="86029"/>
                    <a:pt x="27543" y="76922"/>
                  </a:cubicBezTo>
                  <a:cubicBezTo>
                    <a:pt x="27543" y="69119"/>
                    <a:pt x="34257" y="62192"/>
                    <a:pt x="49000" y="62192"/>
                  </a:cubicBezTo>
                  <a:lnTo>
                    <a:pt x="74566" y="62192"/>
                  </a:lnTo>
                  <a:cubicBezTo>
                    <a:pt x="72186" y="78450"/>
                    <a:pt x="62428" y="91014"/>
                    <a:pt x="45744" y="91014"/>
                  </a:cubicBezTo>
                  <a:close/>
                  <a:moveTo>
                    <a:pt x="39456" y="110955"/>
                  </a:moveTo>
                  <a:cubicBezTo>
                    <a:pt x="57230" y="110955"/>
                    <a:pt x="67840" y="102725"/>
                    <a:pt x="75643" y="88847"/>
                  </a:cubicBezTo>
                  <a:lnTo>
                    <a:pt x="75643" y="108350"/>
                  </a:lnTo>
                  <a:lnTo>
                    <a:pt x="100132" y="108350"/>
                  </a:lnTo>
                  <a:lnTo>
                    <a:pt x="100132" y="43127"/>
                  </a:lnTo>
                  <a:cubicBezTo>
                    <a:pt x="100132" y="15169"/>
                    <a:pt x="82144" y="0"/>
                    <a:pt x="51593" y="0"/>
                  </a:cubicBezTo>
                  <a:cubicBezTo>
                    <a:pt x="24500" y="0"/>
                    <a:pt x="5435" y="14731"/>
                    <a:pt x="2617" y="36626"/>
                  </a:cubicBezTo>
                  <a:lnTo>
                    <a:pt x="27970" y="36626"/>
                  </a:lnTo>
                  <a:cubicBezTo>
                    <a:pt x="30788" y="26229"/>
                    <a:pt x="40107" y="20806"/>
                    <a:pt x="51368" y="20806"/>
                  </a:cubicBezTo>
                  <a:cubicBezTo>
                    <a:pt x="63932" y="20806"/>
                    <a:pt x="75205" y="27520"/>
                    <a:pt x="75205" y="43127"/>
                  </a:cubicBezTo>
                  <a:lnTo>
                    <a:pt x="75205" y="46596"/>
                  </a:lnTo>
                  <a:lnTo>
                    <a:pt x="45945" y="46596"/>
                  </a:lnTo>
                  <a:cubicBezTo>
                    <a:pt x="14743" y="46596"/>
                    <a:pt x="0" y="59385"/>
                    <a:pt x="0" y="79314"/>
                  </a:cubicBezTo>
                  <a:cubicBezTo>
                    <a:pt x="0" y="97740"/>
                    <a:pt x="13002" y="110955"/>
                    <a:pt x="39444" y="110955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38" name="Frihandsfigur: Form 37">
              <a:extLst>
                <a:ext uri="{FF2B5EF4-FFF2-40B4-BE49-F238E27FC236}">
                  <a16:creationId xmlns:a16="http://schemas.microsoft.com/office/drawing/2014/main" id="{286BB270-6501-F97A-4C7F-1A43CAB7B0D8}"/>
                </a:ext>
              </a:extLst>
            </p:cNvPr>
            <p:cNvSpPr/>
            <p:nvPr/>
          </p:nvSpPr>
          <p:spPr>
            <a:xfrm>
              <a:off x="1636138" y="6274311"/>
              <a:ext cx="103589" cy="108361"/>
            </a:xfrm>
            <a:custGeom>
              <a:avLst/>
              <a:gdLst>
                <a:gd name="connsiteX0" fmla="*/ 26016 w 103589"/>
                <a:gd name="connsiteY0" fmla="*/ 108350 h 108361"/>
                <a:gd name="connsiteX1" fmla="*/ 26016 w 103589"/>
                <a:gd name="connsiteY1" fmla="*/ 53737 h 108361"/>
                <a:gd name="connsiteX2" fmla="*/ 53535 w 103589"/>
                <a:gd name="connsiteY2" fmla="*/ 21670 h 108361"/>
                <a:gd name="connsiteX3" fmla="*/ 77585 w 103589"/>
                <a:gd name="connsiteY3" fmla="*/ 51143 h 108361"/>
                <a:gd name="connsiteX4" fmla="*/ 77585 w 103589"/>
                <a:gd name="connsiteY4" fmla="*/ 108350 h 108361"/>
                <a:gd name="connsiteX5" fmla="*/ 103589 w 103589"/>
                <a:gd name="connsiteY5" fmla="*/ 108350 h 108361"/>
                <a:gd name="connsiteX6" fmla="*/ 103589 w 103589"/>
                <a:gd name="connsiteY6" fmla="*/ 48538 h 108361"/>
                <a:gd name="connsiteX7" fmla="*/ 62417 w 103589"/>
                <a:gd name="connsiteY7" fmla="*/ 0 h 108361"/>
                <a:gd name="connsiteX8" fmla="*/ 24926 w 103589"/>
                <a:gd name="connsiteY8" fmla="*/ 22759 h 108361"/>
                <a:gd name="connsiteX9" fmla="*/ 24926 w 103589"/>
                <a:gd name="connsiteY9" fmla="*/ 2605 h 108361"/>
                <a:gd name="connsiteX10" fmla="*/ 0 w 103589"/>
                <a:gd name="connsiteY10" fmla="*/ 2605 h 108361"/>
                <a:gd name="connsiteX11" fmla="*/ 0 w 103589"/>
                <a:gd name="connsiteY11" fmla="*/ 108362 h 108361"/>
                <a:gd name="connsiteX12" fmla="*/ 26004 w 103589"/>
                <a:gd name="connsiteY12" fmla="*/ 108362 h 108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3589" h="108361">
                  <a:moveTo>
                    <a:pt x="26016" y="108350"/>
                  </a:moveTo>
                  <a:lnTo>
                    <a:pt x="26016" y="53737"/>
                  </a:lnTo>
                  <a:cubicBezTo>
                    <a:pt x="26016" y="34021"/>
                    <a:pt x="37940" y="21670"/>
                    <a:pt x="53535" y="21670"/>
                  </a:cubicBezTo>
                  <a:cubicBezTo>
                    <a:pt x="70220" y="21670"/>
                    <a:pt x="77585" y="32505"/>
                    <a:pt x="77585" y="51143"/>
                  </a:cubicBezTo>
                  <a:lnTo>
                    <a:pt x="77585" y="108350"/>
                  </a:lnTo>
                  <a:lnTo>
                    <a:pt x="103589" y="108350"/>
                  </a:lnTo>
                  <a:lnTo>
                    <a:pt x="103589" y="48538"/>
                  </a:lnTo>
                  <a:cubicBezTo>
                    <a:pt x="103589" y="16247"/>
                    <a:pt x="88859" y="0"/>
                    <a:pt x="62417" y="0"/>
                  </a:cubicBezTo>
                  <a:cubicBezTo>
                    <a:pt x="45519" y="0"/>
                    <a:pt x="32943" y="7590"/>
                    <a:pt x="24926" y="22759"/>
                  </a:cubicBezTo>
                  <a:lnTo>
                    <a:pt x="24926" y="2605"/>
                  </a:lnTo>
                  <a:lnTo>
                    <a:pt x="0" y="2605"/>
                  </a:lnTo>
                  <a:lnTo>
                    <a:pt x="0" y="108362"/>
                  </a:lnTo>
                  <a:lnTo>
                    <a:pt x="26004" y="108362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39" name="Frihandsfigur: Form 38">
              <a:extLst>
                <a:ext uri="{FF2B5EF4-FFF2-40B4-BE49-F238E27FC236}">
                  <a16:creationId xmlns:a16="http://schemas.microsoft.com/office/drawing/2014/main" id="{4BDCD744-C809-38D6-6AFA-4A41D1A4C119}"/>
                </a:ext>
              </a:extLst>
            </p:cNvPr>
            <p:cNvSpPr/>
            <p:nvPr/>
          </p:nvSpPr>
          <p:spPr>
            <a:xfrm>
              <a:off x="1078806" y="6061341"/>
              <a:ext cx="108775" cy="148658"/>
            </a:xfrm>
            <a:custGeom>
              <a:avLst/>
              <a:gdLst>
                <a:gd name="connsiteX0" fmla="*/ 55904 w 108775"/>
                <a:gd name="connsiteY0" fmla="*/ 148658 h 148658"/>
                <a:gd name="connsiteX1" fmla="*/ 108776 w 108775"/>
                <a:gd name="connsiteY1" fmla="*/ 105531 h 148658"/>
                <a:gd name="connsiteX2" fmla="*/ 65874 w 108775"/>
                <a:gd name="connsiteY2" fmla="*/ 63494 h 148658"/>
                <a:gd name="connsiteX3" fmla="*/ 50054 w 108775"/>
                <a:gd name="connsiteY3" fmla="*/ 57858 h 148658"/>
                <a:gd name="connsiteX4" fmla="*/ 30989 w 108775"/>
                <a:gd name="connsiteY4" fmla="*/ 39006 h 148658"/>
                <a:gd name="connsiteX5" fmla="*/ 53310 w 108775"/>
                <a:gd name="connsiteY5" fmla="*/ 21670 h 148658"/>
                <a:gd name="connsiteX6" fmla="*/ 76709 w 108775"/>
                <a:gd name="connsiteY6" fmla="*/ 40308 h 148658"/>
                <a:gd name="connsiteX7" fmla="*/ 104880 w 108775"/>
                <a:gd name="connsiteY7" fmla="*/ 40308 h 148658"/>
                <a:gd name="connsiteX8" fmla="*/ 53524 w 108775"/>
                <a:gd name="connsiteY8" fmla="*/ 0 h 148658"/>
                <a:gd name="connsiteX9" fmla="*/ 3683 w 108775"/>
                <a:gd name="connsiteY9" fmla="*/ 40960 h 148658"/>
                <a:gd name="connsiteX10" fmla="*/ 42689 w 108775"/>
                <a:gd name="connsiteY10" fmla="*/ 80617 h 148658"/>
                <a:gd name="connsiteX11" fmla="*/ 58296 w 108775"/>
                <a:gd name="connsiteY11" fmla="*/ 86040 h 148658"/>
                <a:gd name="connsiteX12" fmla="*/ 81055 w 108775"/>
                <a:gd name="connsiteY12" fmla="*/ 107923 h 148658"/>
                <a:gd name="connsiteX13" fmla="*/ 56129 w 108775"/>
                <a:gd name="connsiteY13" fmla="*/ 126988 h 148658"/>
                <a:gd name="connsiteX14" fmla="*/ 27520 w 108775"/>
                <a:gd name="connsiteY14" fmla="*/ 102713 h 148658"/>
                <a:gd name="connsiteX15" fmla="*/ 0 w 108775"/>
                <a:gd name="connsiteY15" fmla="*/ 102713 h 148658"/>
                <a:gd name="connsiteX16" fmla="*/ 55916 w 108775"/>
                <a:gd name="connsiteY16" fmla="*/ 148658 h 148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8775" h="148658">
                  <a:moveTo>
                    <a:pt x="55904" y="148658"/>
                  </a:moveTo>
                  <a:cubicBezTo>
                    <a:pt x="89711" y="148658"/>
                    <a:pt x="108776" y="129155"/>
                    <a:pt x="108776" y="105531"/>
                  </a:cubicBezTo>
                  <a:cubicBezTo>
                    <a:pt x="108776" y="79966"/>
                    <a:pt x="86455" y="70860"/>
                    <a:pt x="65874" y="63494"/>
                  </a:cubicBezTo>
                  <a:lnTo>
                    <a:pt x="50054" y="57858"/>
                  </a:lnTo>
                  <a:cubicBezTo>
                    <a:pt x="37916" y="53524"/>
                    <a:pt x="30989" y="47674"/>
                    <a:pt x="30989" y="39006"/>
                  </a:cubicBezTo>
                  <a:cubicBezTo>
                    <a:pt x="30989" y="29474"/>
                    <a:pt x="40522" y="21670"/>
                    <a:pt x="53310" y="21670"/>
                  </a:cubicBezTo>
                  <a:cubicBezTo>
                    <a:pt x="66099" y="21670"/>
                    <a:pt x="74980" y="29687"/>
                    <a:pt x="76709" y="40308"/>
                  </a:cubicBezTo>
                  <a:lnTo>
                    <a:pt x="104880" y="40308"/>
                  </a:lnTo>
                  <a:cubicBezTo>
                    <a:pt x="102500" y="16258"/>
                    <a:pt x="83210" y="0"/>
                    <a:pt x="53524" y="0"/>
                  </a:cubicBezTo>
                  <a:cubicBezTo>
                    <a:pt x="23837" y="0"/>
                    <a:pt x="3683" y="16258"/>
                    <a:pt x="3683" y="40960"/>
                  </a:cubicBezTo>
                  <a:cubicBezTo>
                    <a:pt x="3683" y="59385"/>
                    <a:pt x="14956" y="71085"/>
                    <a:pt x="42689" y="80617"/>
                  </a:cubicBezTo>
                  <a:lnTo>
                    <a:pt x="58296" y="86040"/>
                  </a:lnTo>
                  <a:cubicBezTo>
                    <a:pt x="68266" y="89510"/>
                    <a:pt x="81055" y="94922"/>
                    <a:pt x="81055" y="107923"/>
                  </a:cubicBezTo>
                  <a:cubicBezTo>
                    <a:pt x="81055" y="119623"/>
                    <a:pt x="70220" y="126988"/>
                    <a:pt x="56129" y="126988"/>
                  </a:cubicBezTo>
                  <a:cubicBezTo>
                    <a:pt x="39006" y="126988"/>
                    <a:pt x="28822" y="116591"/>
                    <a:pt x="27520" y="102713"/>
                  </a:cubicBezTo>
                  <a:lnTo>
                    <a:pt x="0" y="102713"/>
                  </a:lnTo>
                  <a:cubicBezTo>
                    <a:pt x="1516" y="131974"/>
                    <a:pt x="24488" y="148658"/>
                    <a:pt x="55916" y="148658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40" name="Frihandsfigur: Form 39">
              <a:extLst>
                <a:ext uri="{FF2B5EF4-FFF2-40B4-BE49-F238E27FC236}">
                  <a16:creationId xmlns:a16="http://schemas.microsoft.com/office/drawing/2014/main" id="{94C25FC1-596B-1852-A10B-FBC3900D5643}"/>
                </a:ext>
              </a:extLst>
            </p:cNvPr>
            <p:cNvSpPr/>
            <p:nvPr/>
          </p:nvSpPr>
          <p:spPr>
            <a:xfrm>
              <a:off x="1191916" y="6101650"/>
              <a:ext cx="110954" cy="105756"/>
            </a:xfrm>
            <a:custGeom>
              <a:avLst/>
              <a:gdLst>
                <a:gd name="connsiteX0" fmla="*/ 71298 w 110954"/>
                <a:gd name="connsiteY0" fmla="*/ 105756 h 105756"/>
                <a:gd name="connsiteX1" fmla="*/ 110955 w 110954"/>
                <a:gd name="connsiteY1" fmla="*/ 0 h 105756"/>
                <a:gd name="connsiteX2" fmla="*/ 83648 w 110954"/>
                <a:gd name="connsiteY2" fmla="*/ 0 h 105756"/>
                <a:gd name="connsiteX3" fmla="*/ 55477 w 110954"/>
                <a:gd name="connsiteY3" fmla="*/ 82997 h 105756"/>
                <a:gd name="connsiteX4" fmla="*/ 27306 w 110954"/>
                <a:gd name="connsiteY4" fmla="*/ 0 h 105756"/>
                <a:gd name="connsiteX5" fmla="*/ 0 w 110954"/>
                <a:gd name="connsiteY5" fmla="*/ 0 h 105756"/>
                <a:gd name="connsiteX6" fmla="*/ 39432 w 110954"/>
                <a:gd name="connsiteY6" fmla="*/ 105756 h 105756"/>
                <a:gd name="connsiteX7" fmla="*/ 71298 w 110954"/>
                <a:gd name="connsiteY7" fmla="*/ 105756 h 10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954" h="105756">
                  <a:moveTo>
                    <a:pt x="71298" y="105756"/>
                  </a:moveTo>
                  <a:lnTo>
                    <a:pt x="110955" y="0"/>
                  </a:lnTo>
                  <a:lnTo>
                    <a:pt x="83648" y="0"/>
                  </a:lnTo>
                  <a:lnTo>
                    <a:pt x="55477" y="82997"/>
                  </a:lnTo>
                  <a:lnTo>
                    <a:pt x="27306" y="0"/>
                  </a:lnTo>
                  <a:lnTo>
                    <a:pt x="0" y="0"/>
                  </a:lnTo>
                  <a:lnTo>
                    <a:pt x="39432" y="105756"/>
                  </a:lnTo>
                  <a:lnTo>
                    <a:pt x="71298" y="105756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41" name="Frihandsfigur: Form 40">
              <a:extLst>
                <a:ext uri="{FF2B5EF4-FFF2-40B4-BE49-F238E27FC236}">
                  <a16:creationId xmlns:a16="http://schemas.microsoft.com/office/drawing/2014/main" id="{6443AA1F-3508-EAA2-9322-6E3AED6641AC}"/>
                </a:ext>
              </a:extLst>
            </p:cNvPr>
            <p:cNvSpPr/>
            <p:nvPr/>
          </p:nvSpPr>
          <p:spPr>
            <a:xfrm>
              <a:off x="1436562" y="6099057"/>
              <a:ext cx="103589" cy="108361"/>
            </a:xfrm>
            <a:custGeom>
              <a:avLst/>
              <a:gdLst>
                <a:gd name="connsiteX0" fmla="*/ 26016 w 103589"/>
                <a:gd name="connsiteY0" fmla="*/ 108350 h 108361"/>
                <a:gd name="connsiteX1" fmla="*/ 26016 w 103589"/>
                <a:gd name="connsiteY1" fmla="*/ 53737 h 108361"/>
                <a:gd name="connsiteX2" fmla="*/ 53535 w 103589"/>
                <a:gd name="connsiteY2" fmla="*/ 21670 h 108361"/>
                <a:gd name="connsiteX3" fmla="*/ 77585 w 103589"/>
                <a:gd name="connsiteY3" fmla="*/ 51143 h 108361"/>
                <a:gd name="connsiteX4" fmla="*/ 77585 w 103589"/>
                <a:gd name="connsiteY4" fmla="*/ 108350 h 108361"/>
                <a:gd name="connsiteX5" fmla="*/ 103589 w 103589"/>
                <a:gd name="connsiteY5" fmla="*/ 108350 h 108361"/>
                <a:gd name="connsiteX6" fmla="*/ 103589 w 103589"/>
                <a:gd name="connsiteY6" fmla="*/ 48538 h 108361"/>
                <a:gd name="connsiteX7" fmla="*/ 62417 w 103589"/>
                <a:gd name="connsiteY7" fmla="*/ 0 h 108361"/>
                <a:gd name="connsiteX8" fmla="*/ 24926 w 103589"/>
                <a:gd name="connsiteY8" fmla="*/ 22759 h 108361"/>
                <a:gd name="connsiteX9" fmla="*/ 24926 w 103589"/>
                <a:gd name="connsiteY9" fmla="*/ 2605 h 108361"/>
                <a:gd name="connsiteX10" fmla="*/ 0 w 103589"/>
                <a:gd name="connsiteY10" fmla="*/ 2605 h 108361"/>
                <a:gd name="connsiteX11" fmla="*/ 0 w 103589"/>
                <a:gd name="connsiteY11" fmla="*/ 108362 h 108361"/>
                <a:gd name="connsiteX12" fmla="*/ 26004 w 103589"/>
                <a:gd name="connsiteY12" fmla="*/ 108362 h 108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3589" h="108361">
                  <a:moveTo>
                    <a:pt x="26016" y="108350"/>
                  </a:moveTo>
                  <a:lnTo>
                    <a:pt x="26016" y="53737"/>
                  </a:lnTo>
                  <a:cubicBezTo>
                    <a:pt x="26016" y="34021"/>
                    <a:pt x="37940" y="21670"/>
                    <a:pt x="53535" y="21670"/>
                  </a:cubicBezTo>
                  <a:cubicBezTo>
                    <a:pt x="70220" y="21670"/>
                    <a:pt x="77585" y="32505"/>
                    <a:pt x="77585" y="51143"/>
                  </a:cubicBezTo>
                  <a:lnTo>
                    <a:pt x="77585" y="108350"/>
                  </a:lnTo>
                  <a:lnTo>
                    <a:pt x="103589" y="108350"/>
                  </a:lnTo>
                  <a:lnTo>
                    <a:pt x="103589" y="48538"/>
                  </a:lnTo>
                  <a:cubicBezTo>
                    <a:pt x="103589" y="16247"/>
                    <a:pt x="88859" y="0"/>
                    <a:pt x="62417" y="0"/>
                  </a:cubicBezTo>
                  <a:cubicBezTo>
                    <a:pt x="45519" y="0"/>
                    <a:pt x="32943" y="7590"/>
                    <a:pt x="24926" y="22759"/>
                  </a:cubicBezTo>
                  <a:lnTo>
                    <a:pt x="24926" y="2605"/>
                  </a:lnTo>
                  <a:lnTo>
                    <a:pt x="0" y="2605"/>
                  </a:lnTo>
                  <a:lnTo>
                    <a:pt x="0" y="108362"/>
                  </a:lnTo>
                  <a:lnTo>
                    <a:pt x="26004" y="108362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42" name="Frihandsfigur: Form 41">
              <a:extLst>
                <a:ext uri="{FF2B5EF4-FFF2-40B4-BE49-F238E27FC236}">
                  <a16:creationId xmlns:a16="http://schemas.microsoft.com/office/drawing/2014/main" id="{E73ABC5A-8104-6356-9F3F-8878EA7086B5}"/>
                </a:ext>
              </a:extLst>
            </p:cNvPr>
            <p:cNvSpPr/>
            <p:nvPr/>
          </p:nvSpPr>
          <p:spPr>
            <a:xfrm>
              <a:off x="1670384" y="6059613"/>
              <a:ext cx="103376" cy="147793"/>
            </a:xfrm>
            <a:custGeom>
              <a:avLst/>
              <a:gdLst>
                <a:gd name="connsiteX0" fmla="*/ 26004 w 103376"/>
                <a:gd name="connsiteY0" fmla="*/ 147794 h 147793"/>
                <a:gd name="connsiteX1" fmla="*/ 26004 w 103376"/>
                <a:gd name="connsiteY1" fmla="*/ 92103 h 147793"/>
                <a:gd name="connsiteX2" fmla="*/ 70433 w 103376"/>
                <a:gd name="connsiteY2" fmla="*/ 147794 h 147793"/>
                <a:gd name="connsiteX3" fmla="*/ 103376 w 103376"/>
                <a:gd name="connsiteY3" fmla="*/ 147794 h 147793"/>
                <a:gd name="connsiteX4" fmla="*/ 54613 w 103376"/>
                <a:gd name="connsiteY4" fmla="*/ 89060 h 147793"/>
                <a:gd name="connsiteX5" fmla="*/ 100771 w 103376"/>
                <a:gd name="connsiteY5" fmla="*/ 42037 h 147793"/>
                <a:gd name="connsiteX6" fmla="*/ 69569 w 103376"/>
                <a:gd name="connsiteY6" fmla="*/ 42037 h 147793"/>
                <a:gd name="connsiteX7" fmla="*/ 26004 w 103376"/>
                <a:gd name="connsiteY7" fmla="*/ 86467 h 147793"/>
                <a:gd name="connsiteX8" fmla="*/ 26004 w 103376"/>
                <a:gd name="connsiteY8" fmla="*/ 0 h 147793"/>
                <a:gd name="connsiteX9" fmla="*/ 0 w 103376"/>
                <a:gd name="connsiteY9" fmla="*/ 0 h 147793"/>
                <a:gd name="connsiteX10" fmla="*/ 0 w 103376"/>
                <a:gd name="connsiteY10" fmla="*/ 147794 h 147793"/>
                <a:gd name="connsiteX11" fmla="*/ 26004 w 103376"/>
                <a:gd name="connsiteY11" fmla="*/ 147794 h 147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3376" h="147793">
                  <a:moveTo>
                    <a:pt x="26004" y="147794"/>
                  </a:moveTo>
                  <a:lnTo>
                    <a:pt x="26004" y="92103"/>
                  </a:lnTo>
                  <a:lnTo>
                    <a:pt x="70433" y="147794"/>
                  </a:lnTo>
                  <a:lnTo>
                    <a:pt x="103376" y="147794"/>
                  </a:lnTo>
                  <a:lnTo>
                    <a:pt x="54613" y="89060"/>
                  </a:lnTo>
                  <a:lnTo>
                    <a:pt x="100771" y="42037"/>
                  </a:lnTo>
                  <a:lnTo>
                    <a:pt x="69569" y="42037"/>
                  </a:lnTo>
                  <a:lnTo>
                    <a:pt x="26004" y="86467"/>
                  </a:lnTo>
                  <a:lnTo>
                    <a:pt x="26004" y="0"/>
                  </a:lnTo>
                  <a:lnTo>
                    <a:pt x="0" y="0"/>
                  </a:lnTo>
                  <a:lnTo>
                    <a:pt x="0" y="147794"/>
                  </a:lnTo>
                  <a:lnTo>
                    <a:pt x="26004" y="147794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43" name="Frihandsfigur: Form 42">
              <a:extLst>
                <a:ext uri="{FF2B5EF4-FFF2-40B4-BE49-F238E27FC236}">
                  <a16:creationId xmlns:a16="http://schemas.microsoft.com/office/drawing/2014/main" id="{C38AB8BE-015C-0BD1-553E-FDCA3F530D3F}"/>
                </a:ext>
              </a:extLst>
            </p:cNvPr>
            <p:cNvSpPr/>
            <p:nvPr/>
          </p:nvSpPr>
          <p:spPr>
            <a:xfrm>
              <a:off x="1779586" y="6099057"/>
              <a:ext cx="100131" cy="110954"/>
            </a:xfrm>
            <a:custGeom>
              <a:avLst/>
              <a:gdLst>
                <a:gd name="connsiteX0" fmla="*/ 45744 w 100131"/>
                <a:gd name="connsiteY0" fmla="*/ 91014 h 110954"/>
                <a:gd name="connsiteX1" fmla="*/ 27543 w 100131"/>
                <a:gd name="connsiteY1" fmla="*/ 76922 h 110954"/>
                <a:gd name="connsiteX2" fmla="*/ 49000 w 100131"/>
                <a:gd name="connsiteY2" fmla="*/ 62192 h 110954"/>
                <a:gd name="connsiteX3" fmla="*/ 74566 w 100131"/>
                <a:gd name="connsiteY3" fmla="*/ 62192 h 110954"/>
                <a:gd name="connsiteX4" fmla="*/ 45744 w 100131"/>
                <a:gd name="connsiteY4" fmla="*/ 91014 h 110954"/>
                <a:gd name="connsiteX5" fmla="*/ 39456 w 100131"/>
                <a:gd name="connsiteY5" fmla="*/ 110955 h 110954"/>
                <a:gd name="connsiteX6" fmla="*/ 75643 w 100131"/>
                <a:gd name="connsiteY6" fmla="*/ 88847 h 110954"/>
                <a:gd name="connsiteX7" fmla="*/ 75643 w 100131"/>
                <a:gd name="connsiteY7" fmla="*/ 108350 h 110954"/>
                <a:gd name="connsiteX8" fmla="*/ 100132 w 100131"/>
                <a:gd name="connsiteY8" fmla="*/ 108350 h 110954"/>
                <a:gd name="connsiteX9" fmla="*/ 100132 w 100131"/>
                <a:gd name="connsiteY9" fmla="*/ 43127 h 110954"/>
                <a:gd name="connsiteX10" fmla="*/ 51593 w 100131"/>
                <a:gd name="connsiteY10" fmla="*/ 0 h 110954"/>
                <a:gd name="connsiteX11" fmla="*/ 2617 w 100131"/>
                <a:gd name="connsiteY11" fmla="*/ 36626 h 110954"/>
                <a:gd name="connsiteX12" fmla="*/ 27970 w 100131"/>
                <a:gd name="connsiteY12" fmla="*/ 36626 h 110954"/>
                <a:gd name="connsiteX13" fmla="*/ 51368 w 100131"/>
                <a:gd name="connsiteY13" fmla="*/ 20806 h 110954"/>
                <a:gd name="connsiteX14" fmla="*/ 75205 w 100131"/>
                <a:gd name="connsiteY14" fmla="*/ 43127 h 110954"/>
                <a:gd name="connsiteX15" fmla="*/ 75205 w 100131"/>
                <a:gd name="connsiteY15" fmla="*/ 46596 h 110954"/>
                <a:gd name="connsiteX16" fmla="*/ 45945 w 100131"/>
                <a:gd name="connsiteY16" fmla="*/ 46596 h 110954"/>
                <a:gd name="connsiteX17" fmla="*/ 0 w 100131"/>
                <a:gd name="connsiteY17" fmla="*/ 79314 h 110954"/>
                <a:gd name="connsiteX18" fmla="*/ 39444 w 100131"/>
                <a:gd name="connsiteY18" fmla="*/ 110955 h 11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0131" h="110954">
                  <a:moveTo>
                    <a:pt x="45744" y="91014"/>
                  </a:moveTo>
                  <a:cubicBezTo>
                    <a:pt x="35347" y="91014"/>
                    <a:pt x="27543" y="86029"/>
                    <a:pt x="27543" y="76922"/>
                  </a:cubicBezTo>
                  <a:cubicBezTo>
                    <a:pt x="27543" y="69119"/>
                    <a:pt x="34258" y="62192"/>
                    <a:pt x="49000" y="62192"/>
                  </a:cubicBezTo>
                  <a:lnTo>
                    <a:pt x="74566" y="62192"/>
                  </a:lnTo>
                  <a:cubicBezTo>
                    <a:pt x="72186" y="78450"/>
                    <a:pt x="62428" y="91014"/>
                    <a:pt x="45744" y="91014"/>
                  </a:cubicBezTo>
                  <a:close/>
                  <a:moveTo>
                    <a:pt x="39456" y="110955"/>
                  </a:moveTo>
                  <a:cubicBezTo>
                    <a:pt x="57230" y="110955"/>
                    <a:pt x="67840" y="102725"/>
                    <a:pt x="75643" y="88847"/>
                  </a:cubicBezTo>
                  <a:lnTo>
                    <a:pt x="75643" y="108350"/>
                  </a:lnTo>
                  <a:lnTo>
                    <a:pt x="100132" y="108350"/>
                  </a:lnTo>
                  <a:lnTo>
                    <a:pt x="100132" y="43127"/>
                  </a:lnTo>
                  <a:cubicBezTo>
                    <a:pt x="100132" y="15169"/>
                    <a:pt x="82144" y="0"/>
                    <a:pt x="51593" y="0"/>
                  </a:cubicBezTo>
                  <a:cubicBezTo>
                    <a:pt x="24500" y="0"/>
                    <a:pt x="5435" y="14731"/>
                    <a:pt x="2617" y="36626"/>
                  </a:cubicBezTo>
                  <a:lnTo>
                    <a:pt x="27970" y="36626"/>
                  </a:lnTo>
                  <a:cubicBezTo>
                    <a:pt x="30788" y="26229"/>
                    <a:pt x="40107" y="20806"/>
                    <a:pt x="51368" y="20806"/>
                  </a:cubicBezTo>
                  <a:cubicBezTo>
                    <a:pt x="63932" y="20806"/>
                    <a:pt x="75205" y="27520"/>
                    <a:pt x="75205" y="43127"/>
                  </a:cubicBezTo>
                  <a:lnTo>
                    <a:pt x="75205" y="46596"/>
                  </a:lnTo>
                  <a:lnTo>
                    <a:pt x="45945" y="46596"/>
                  </a:lnTo>
                  <a:cubicBezTo>
                    <a:pt x="14743" y="46596"/>
                    <a:pt x="0" y="59385"/>
                    <a:pt x="0" y="79314"/>
                  </a:cubicBezTo>
                  <a:cubicBezTo>
                    <a:pt x="0" y="97740"/>
                    <a:pt x="13002" y="110955"/>
                    <a:pt x="39444" y="110955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44" name="Frihandsfigur: Form 43">
              <a:extLst>
                <a:ext uri="{FF2B5EF4-FFF2-40B4-BE49-F238E27FC236}">
                  <a16:creationId xmlns:a16="http://schemas.microsoft.com/office/drawing/2014/main" id="{6A4BEAA1-B70C-6845-233B-516AE52220FF}"/>
                </a:ext>
              </a:extLst>
            </p:cNvPr>
            <p:cNvSpPr/>
            <p:nvPr/>
          </p:nvSpPr>
          <p:spPr>
            <a:xfrm>
              <a:off x="1308922" y="6099045"/>
              <a:ext cx="107923" cy="110954"/>
            </a:xfrm>
            <a:custGeom>
              <a:avLst/>
              <a:gdLst>
                <a:gd name="connsiteX0" fmla="*/ 26229 w 107923"/>
                <a:gd name="connsiteY0" fmla="*/ 45732 h 110954"/>
                <a:gd name="connsiteX1" fmla="*/ 55051 w 107923"/>
                <a:gd name="connsiteY1" fmla="*/ 20806 h 110954"/>
                <a:gd name="connsiteX2" fmla="*/ 81493 w 107923"/>
                <a:gd name="connsiteY2" fmla="*/ 45732 h 110954"/>
                <a:gd name="connsiteX3" fmla="*/ 26229 w 107923"/>
                <a:gd name="connsiteY3" fmla="*/ 45732 h 110954"/>
                <a:gd name="connsiteX4" fmla="*/ 54187 w 107923"/>
                <a:gd name="connsiteY4" fmla="*/ 110955 h 110954"/>
                <a:gd name="connsiteX5" fmla="*/ 104679 w 107923"/>
                <a:gd name="connsiteY5" fmla="*/ 76283 h 110954"/>
                <a:gd name="connsiteX6" fmla="*/ 78237 w 107923"/>
                <a:gd name="connsiteY6" fmla="*/ 76283 h 110954"/>
                <a:gd name="connsiteX7" fmla="*/ 54613 w 107923"/>
                <a:gd name="connsiteY7" fmla="*/ 89936 h 110954"/>
                <a:gd name="connsiteX8" fmla="*/ 25791 w 107923"/>
                <a:gd name="connsiteY8" fmla="*/ 61327 h 110954"/>
                <a:gd name="connsiteX9" fmla="*/ 107485 w 107923"/>
                <a:gd name="connsiteY9" fmla="*/ 61327 h 110954"/>
                <a:gd name="connsiteX10" fmla="*/ 107923 w 107923"/>
                <a:gd name="connsiteY10" fmla="*/ 51357 h 110954"/>
                <a:gd name="connsiteX11" fmla="*/ 54613 w 107923"/>
                <a:gd name="connsiteY11" fmla="*/ 0 h 110954"/>
                <a:gd name="connsiteX12" fmla="*/ 0 w 107923"/>
                <a:gd name="connsiteY12" fmla="*/ 55904 h 110954"/>
                <a:gd name="connsiteX13" fmla="*/ 54175 w 107923"/>
                <a:gd name="connsiteY13" fmla="*/ 110943 h 11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7923" h="110954">
                  <a:moveTo>
                    <a:pt x="26229" y="45732"/>
                  </a:moveTo>
                  <a:cubicBezTo>
                    <a:pt x="29047" y="29260"/>
                    <a:pt x="40747" y="20806"/>
                    <a:pt x="55051" y="20806"/>
                  </a:cubicBezTo>
                  <a:cubicBezTo>
                    <a:pt x="69356" y="20806"/>
                    <a:pt x="81493" y="30776"/>
                    <a:pt x="81493" y="45732"/>
                  </a:cubicBezTo>
                  <a:lnTo>
                    <a:pt x="26229" y="45732"/>
                  </a:lnTo>
                  <a:close/>
                  <a:moveTo>
                    <a:pt x="54187" y="110955"/>
                  </a:moveTo>
                  <a:cubicBezTo>
                    <a:pt x="79539" y="110955"/>
                    <a:pt x="97088" y="97953"/>
                    <a:pt x="104679" y="76283"/>
                  </a:cubicBezTo>
                  <a:lnTo>
                    <a:pt x="78237" y="76283"/>
                  </a:lnTo>
                  <a:cubicBezTo>
                    <a:pt x="73690" y="84300"/>
                    <a:pt x="65886" y="89936"/>
                    <a:pt x="54613" y="89936"/>
                  </a:cubicBezTo>
                  <a:cubicBezTo>
                    <a:pt x="38793" y="89936"/>
                    <a:pt x="26880" y="78888"/>
                    <a:pt x="25791" y="61327"/>
                  </a:cubicBezTo>
                  <a:lnTo>
                    <a:pt x="107485" y="61327"/>
                  </a:lnTo>
                  <a:cubicBezTo>
                    <a:pt x="107698" y="58722"/>
                    <a:pt x="107923" y="54388"/>
                    <a:pt x="107923" y="51357"/>
                  </a:cubicBezTo>
                  <a:cubicBezTo>
                    <a:pt x="107923" y="21457"/>
                    <a:pt x="86467" y="0"/>
                    <a:pt x="54613" y="0"/>
                  </a:cubicBezTo>
                  <a:cubicBezTo>
                    <a:pt x="22759" y="0"/>
                    <a:pt x="0" y="22759"/>
                    <a:pt x="0" y="55904"/>
                  </a:cubicBezTo>
                  <a:cubicBezTo>
                    <a:pt x="0" y="89048"/>
                    <a:pt x="21019" y="110943"/>
                    <a:pt x="54175" y="110943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45" name="Frihandsfigur: Form 44">
              <a:extLst>
                <a:ext uri="{FF2B5EF4-FFF2-40B4-BE49-F238E27FC236}">
                  <a16:creationId xmlns:a16="http://schemas.microsoft.com/office/drawing/2014/main" id="{41956DD0-51D0-03B3-B217-BD6B0919F6C6}"/>
                </a:ext>
              </a:extLst>
            </p:cNvPr>
            <p:cNvSpPr/>
            <p:nvPr/>
          </p:nvSpPr>
          <p:spPr>
            <a:xfrm>
              <a:off x="1557925" y="6099045"/>
              <a:ext cx="93393" cy="110954"/>
            </a:xfrm>
            <a:custGeom>
              <a:avLst/>
              <a:gdLst>
                <a:gd name="connsiteX0" fmla="*/ 49841 w 93393"/>
                <a:gd name="connsiteY0" fmla="*/ 110955 h 110954"/>
                <a:gd name="connsiteX1" fmla="*/ 93394 w 93393"/>
                <a:gd name="connsiteY1" fmla="*/ 76496 h 110954"/>
                <a:gd name="connsiteX2" fmla="*/ 52872 w 93393"/>
                <a:gd name="connsiteY2" fmla="*/ 44856 h 110954"/>
                <a:gd name="connsiteX3" fmla="*/ 29035 w 93393"/>
                <a:gd name="connsiteY3" fmla="*/ 30989 h 110954"/>
                <a:gd name="connsiteX4" fmla="*/ 46809 w 93393"/>
                <a:gd name="connsiteY4" fmla="*/ 19716 h 110954"/>
                <a:gd name="connsiteX5" fmla="*/ 65010 w 93393"/>
                <a:gd name="connsiteY5" fmla="*/ 31641 h 110954"/>
                <a:gd name="connsiteX6" fmla="*/ 89498 w 93393"/>
                <a:gd name="connsiteY6" fmla="*/ 31641 h 110954"/>
                <a:gd name="connsiteX7" fmla="*/ 46371 w 93393"/>
                <a:gd name="connsiteY7" fmla="*/ 0 h 110954"/>
                <a:gd name="connsiteX8" fmla="*/ 3896 w 93393"/>
                <a:gd name="connsiteY8" fmla="*/ 32292 h 110954"/>
                <a:gd name="connsiteX9" fmla="*/ 43553 w 93393"/>
                <a:gd name="connsiteY9" fmla="*/ 63068 h 110954"/>
                <a:gd name="connsiteX10" fmla="*/ 67390 w 93393"/>
                <a:gd name="connsiteY10" fmla="*/ 77586 h 110954"/>
                <a:gd name="connsiteX11" fmla="*/ 49403 w 93393"/>
                <a:gd name="connsiteY11" fmla="*/ 91239 h 110954"/>
                <a:gd name="connsiteX12" fmla="*/ 26217 w 93393"/>
                <a:gd name="connsiteY12" fmla="*/ 76070 h 110954"/>
                <a:gd name="connsiteX13" fmla="*/ 0 w 93393"/>
                <a:gd name="connsiteY13" fmla="*/ 76070 h 110954"/>
                <a:gd name="connsiteX14" fmla="*/ 49841 w 93393"/>
                <a:gd name="connsiteY14" fmla="*/ 110955 h 11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3393" h="110954">
                  <a:moveTo>
                    <a:pt x="49841" y="110955"/>
                  </a:moveTo>
                  <a:cubicBezTo>
                    <a:pt x="78012" y="110955"/>
                    <a:pt x="93394" y="96650"/>
                    <a:pt x="93394" y="76496"/>
                  </a:cubicBezTo>
                  <a:cubicBezTo>
                    <a:pt x="93394" y="54388"/>
                    <a:pt x="74542" y="49628"/>
                    <a:pt x="52872" y="44856"/>
                  </a:cubicBezTo>
                  <a:cubicBezTo>
                    <a:pt x="45282" y="43127"/>
                    <a:pt x="29035" y="39870"/>
                    <a:pt x="29035" y="30989"/>
                  </a:cubicBezTo>
                  <a:cubicBezTo>
                    <a:pt x="29035" y="25566"/>
                    <a:pt x="35098" y="19716"/>
                    <a:pt x="46809" y="19716"/>
                  </a:cubicBezTo>
                  <a:cubicBezTo>
                    <a:pt x="56342" y="19716"/>
                    <a:pt x="62630" y="23612"/>
                    <a:pt x="65010" y="31641"/>
                  </a:cubicBezTo>
                  <a:lnTo>
                    <a:pt x="89498" y="31641"/>
                  </a:lnTo>
                  <a:cubicBezTo>
                    <a:pt x="86028" y="11699"/>
                    <a:pt x="71073" y="0"/>
                    <a:pt x="46371" y="0"/>
                  </a:cubicBezTo>
                  <a:cubicBezTo>
                    <a:pt x="19065" y="0"/>
                    <a:pt x="3896" y="14091"/>
                    <a:pt x="3896" y="32292"/>
                  </a:cubicBezTo>
                  <a:cubicBezTo>
                    <a:pt x="3896" y="52659"/>
                    <a:pt x="22534" y="58083"/>
                    <a:pt x="43553" y="63068"/>
                  </a:cubicBezTo>
                  <a:cubicBezTo>
                    <a:pt x="58284" y="66537"/>
                    <a:pt x="67390" y="68266"/>
                    <a:pt x="67390" y="77586"/>
                  </a:cubicBezTo>
                  <a:cubicBezTo>
                    <a:pt x="67390" y="84951"/>
                    <a:pt x="61967" y="91239"/>
                    <a:pt x="49403" y="91239"/>
                  </a:cubicBezTo>
                  <a:cubicBezTo>
                    <a:pt x="36839" y="91239"/>
                    <a:pt x="28810" y="84525"/>
                    <a:pt x="26217" y="76070"/>
                  </a:cubicBezTo>
                  <a:lnTo>
                    <a:pt x="0" y="76070"/>
                  </a:lnTo>
                  <a:cubicBezTo>
                    <a:pt x="3470" y="97089"/>
                    <a:pt x="22108" y="110955"/>
                    <a:pt x="49841" y="110955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</p:grp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36E959E3-E17E-D3FE-3B61-4FFA4C914CD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252"/>
            <a:ext cx="12192000" cy="6856413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 tIns="0" bIns="72000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r>
              <a:rPr lang="sv-SE" dirty="0"/>
              <a:t>Klicka för att infoga bild </a:t>
            </a:r>
          </a:p>
          <a:p>
            <a:r>
              <a:rPr lang="sv-SE" dirty="0"/>
              <a:t>(använd en mörk bild)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50C7222-ABF4-1381-D066-4371D710A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434E-04B5-485F-B736-8ECC70D33943}" type="datetimeFigureOut">
              <a:rPr lang="sv-SE" smtClean="0"/>
              <a:t>2025-11-07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8796943-74ED-6B09-3B44-8B39A734C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B9FE937-1A6C-75C3-0CF0-C172BAA32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51C6-0004-48B5-986F-B998B1E3B91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AD26036D-D6AC-0503-B5CC-653661D348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3943" y="981075"/>
            <a:ext cx="4062195" cy="1116012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Skriv rubrik här</a:t>
            </a:r>
          </a:p>
        </p:txBody>
      </p:sp>
      <p:sp>
        <p:nvSpPr>
          <p:cNvPr id="9" name="Platshållare för text 7">
            <a:extLst>
              <a:ext uri="{FF2B5EF4-FFF2-40B4-BE49-F238E27FC236}">
                <a16:creationId xmlns:a16="http://schemas.microsoft.com/office/drawing/2014/main" id="{44C51B47-1715-C34F-B141-457F9902E6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43" y="2492374"/>
            <a:ext cx="4062196" cy="28448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037407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3" pos="2933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(bei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5F40C4-C2E0-720A-138B-C172ECE29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4" y="549275"/>
            <a:ext cx="8164800" cy="4524704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46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”Skriv ett citat här”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50C7222-ABF4-1381-D066-4371D710A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434E-04B5-485F-B736-8ECC70D33943}" type="datetimeFigureOut">
              <a:rPr lang="sv-SE" smtClean="0"/>
              <a:t>2025-11-07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8796943-74ED-6B09-3B44-8B39A734C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B9FE937-1A6C-75C3-0CF0-C172BAA32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51C6-0004-48B5-986F-B998B1E3B91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EEA169B6-8129-C1B4-5DDB-62C27FFC5E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231" y="5344140"/>
            <a:ext cx="5619943" cy="329747"/>
          </a:xfrm>
        </p:spPr>
        <p:txBody>
          <a:bodyPr anchor="b">
            <a:normAutofit/>
          </a:bodyPr>
          <a:lstStyle>
            <a:lvl1pPr marL="0" indent="0" algn="r">
              <a:buNone/>
              <a:defRPr sz="1600"/>
            </a:lvl1pPr>
          </a:lstStyle>
          <a:p>
            <a:pPr lvl="0"/>
            <a:r>
              <a:rPr lang="sv-SE" dirty="0"/>
              <a:t>Skriv källa eller namn</a:t>
            </a:r>
          </a:p>
        </p:txBody>
      </p:sp>
    </p:spTree>
    <p:extLst>
      <p:ext uri="{BB962C8B-B14F-4D97-AF65-F5344CB8AC3E}">
        <p14:creationId xmlns:p14="http://schemas.microsoft.com/office/powerpoint/2010/main" val="3663793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73" userDrawn="1">
          <p15:clr>
            <a:srgbClr val="FBAE40"/>
          </p15:clr>
        </p15:guide>
        <p15:guide id="3" orient="horz" pos="346">
          <p15:clr>
            <a:srgbClr val="FBAE40"/>
          </p15:clr>
        </p15:guide>
        <p15:guide id="4" orient="horz" pos="377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(mellanlila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5F40C4-C2E0-720A-138B-C172ECE29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4" y="549275"/>
            <a:ext cx="8164800" cy="4524704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46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”Skriv ett citat här”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50C7222-ABF4-1381-D066-4371D710A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434E-04B5-485F-B736-8ECC70D33943}" type="datetimeFigureOut">
              <a:rPr lang="sv-SE" smtClean="0"/>
              <a:t>2025-11-07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8796943-74ED-6B09-3B44-8B39A734C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B9FE937-1A6C-75C3-0CF0-C172BAA32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51C6-0004-48B5-986F-B998B1E3B91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EEA169B6-8129-C1B4-5DDB-62C27FFC5E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231" y="5344140"/>
            <a:ext cx="5619943" cy="329747"/>
          </a:xfrm>
        </p:spPr>
        <p:txBody>
          <a:bodyPr anchor="b">
            <a:normAutofit/>
          </a:bodyPr>
          <a:lstStyle>
            <a:lvl1pPr marL="0" indent="0" algn="r">
              <a:buNone/>
              <a:defRPr sz="1600"/>
            </a:lvl1pPr>
          </a:lstStyle>
          <a:p>
            <a:pPr lvl="0"/>
            <a:r>
              <a:rPr lang="sv-SE" dirty="0"/>
              <a:t>Skriv källa eller namn</a:t>
            </a:r>
          </a:p>
        </p:txBody>
      </p:sp>
    </p:spTree>
    <p:extLst>
      <p:ext uri="{BB962C8B-B14F-4D97-AF65-F5344CB8AC3E}">
        <p14:creationId xmlns:p14="http://schemas.microsoft.com/office/powerpoint/2010/main" val="12688900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73">
          <p15:clr>
            <a:srgbClr val="FBAE40"/>
          </p15:clr>
        </p15:guide>
        <p15:guide id="3" orient="horz" pos="346">
          <p15:clr>
            <a:srgbClr val="FBAE40"/>
          </p15:clr>
        </p15:guide>
        <p15:guide id="4" orient="horz" pos="377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064B20-E82F-974B-C9BF-2C324C75A5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7375" y="981074"/>
            <a:ext cx="4752975" cy="2541415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Skriv rubrik här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B8DF13-6474-1A9C-9896-474F18AF6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434E-04B5-485F-B736-8ECC70D33943}" type="datetimeFigureOut">
              <a:rPr lang="sv-SE" smtClean="0"/>
              <a:pPr/>
              <a:t>2025-11-07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2A8C4E6-F29F-CE5C-DF52-1B8966977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BAA8F6E-A160-6070-CDDC-99082FADD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51C6-0004-48B5-986F-B998B1E3B914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6" name="Bildobjekt 5" descr="En bild som visar Teckensnitt, symbol, text, logotyp&#10;&#10;Automatiskt genererad beskrivning">
            <a:extLst>
              <a:ext uri="{FF2B5EF4-FFF2-40B4-BE49-F238E27FC236}">
                <a16:creationId xmlns:a16="http://schemas.microsoft.com/office/drawing/2014/main" id="{98DCC42C-EC66-9122-FE11-5519DDF793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00" y="6055200"/>
            <a:ext cx="1260000" cy="36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487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2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064B20-E82F-974B-C9BF-2C324C75A5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7375" y="981074"/>
            <a:ext cx="4752975" cy="2541415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Skriv rubrik här</a:t>
            </a:r>
          </a:p>
        </p:txBody>
      </p:sp>
      <p:sp>
        <p:nvSpPr>
          <p:cNvPr id="20" name="Platshållare för datum 19">
            <a:extLst>
              <a:ext uri="{FF2B5EF4-FFF2-40B4-BE49-F238E27FC236}">
                <a16:creationId xmlns:a16="http://schemas.microsoft.com/office/drawing/2014/main" id="{9D9D284B-0D40-EF5F-428E-886CC9CAC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434E-04B5-485F-B736-8ECC70D33943}" type="datetimeFigureOut">
              <a:rPr lang="sv-SE" smtClean="0"/>
              <a:pPr/>
              <a:t>2025-11-07</a:t>
            </a:fld>
            <a:endParaRPr lang="sv-SE" dirty="0"/>
          </a:p>
        </p:txBody>
      </p:sp>
      <p:sp>
        <p:nvSpPr>
          <p:cNvPr id="21" name="Platshållare för sidfot 20">
            <a:extLst>
              <a:ext uri="{FF2B5EF4-FFF2-40B4-BE49-F238E27FC236}">
                <a16:creationId xmlns:a16="http://schemas.microsoft.com/office/drawing/2014/main" id="{89A68A72-FE21-AD1A-7924-0ADC76952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2" name="Platshållare för bildnummer 21">
            <a:extLst>
              <a:ext uri="{FF2B5EF4-FFF2-40B4-BE49-F238E27FC236}">
                <a16:creationId xmlns:a16="http://schemas.microsoft.com/office/drawing/2014/main" id="{F5F01269-C5F0-7E63-B95C-63EEE1C77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51C6-0004-48B5-986F-B998B1E3B914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23" name="Bildobjekt 22" descr="En bild som visar Teckensnitt, symbol, text, logotyp&#10;&#10;Automatiskt genererad beskrivning">
            <a:extLst>
              <a:ext uri="{FF2B5EF4-FFF2-40B4-BE49-F238E27FC236}">
                <a16:creationId xmlns:a16="http://schemas.microsoft.com/office/drawing/2014/main" id="{9245948A-516A-C2FD-DF42-6C44ACD777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00" y="6055200"/>
            <a:ext cx="1260000" cy="36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869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3">
    <p:bg>
      <p:bgPr>
        <a:solidFill>
          <a:srgbClr val="412B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064B20-E82F-974B-C9BF-2C324C75A5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7375" y="981074"/>
            <a:ext cx="4752975" cy="2541415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Skriv rubrik här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5E1ED58-0966-B941-8A11-1B336A1FF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434E-04B5-485F-B736-8ECC70D33943}" type="datetimeFigureOut">
              <a:rPr lang="sv-SE" smtClean="0"/>
              <a:pPr/>
              <a:t>2025-11-07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EB1B4B7-49FC-2CAC-902C-5CE36B3EB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2" name="Platshållare för bildnummer 21">
            <a:extLst>
              <a:ext uri="{FF2B5EF4-FFF2-40B4-BE49-F238E27FC236}">
                <a16:creationId xmlns:a16="http://schemas.microsoft.com/office/drawing/2014/main" id="{A52F6D3A-2E1F-A6F5-C34F-D6E2CDFB6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51C6-0004-48B5-986F-B998B1E3B914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23" name="Bildobjekt 22" descr="En bild som visar Teckensnitt, symbol, text, logotyp&#10;&#10;Automatiskt genererad beskrivning">
            <a:extLst>
              <a:ext uri="{FF2B5EF4-FFF2-40B4-BE49-F238E27FC236}">
                <a16:creationId xmlns:a16="http://schemas.microsoft.com/office/drawing/2014/main" id="{E9E7005A-41D5-CE94-36CB-A440815BE1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00" y="6055200"/>
            <a:ext cx="1260000" cy="36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7160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si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>
            <a:extLst>
              <a:ext uri="{FF2B5EF4-FFF2-40B4-BE49-F238E27FC236}">
                <a16:creationId xmlns:a16="http://schemas.microsoft.com/office/drawing/2014/main" id="{7FBFEFAF-949C-B45A-825C-9669EC01D0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8064B20-E82F-974B-C9BF-2C324C75A5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7375" y="981074"/>
            <a:ext cx="4329091" cy="2541415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Skriv rubrik här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EA73E027-588D-B419-9C48-F6093DECBB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7375" y="4010981"/>
            <a:ext cx="4329091" cy="13261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underrubrik här</a:t>
            </a:r>
          </a:p>
        </p:txBody>
      </p:sp>
      <p:pic>
        <p:nvPicPr>
          <p:cNvPr id="3" name="Bildobjekt 2" descr="En bild som visar Teckensnitt, symbol, text, logotyp&#10;&#10;Automatiskt genererad beskrivning">
            <a:extLst>
              <a:ext uri="{FF2B5EF4-FFF2-40B4-BE49-F238E27FC236}">
                <a16:creationId xmlns:a16="http://schemas.microsoft.com/office/drawing/2014/main" id="{EDC41286-1BED-1076-5011-70F2B62B72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00" y="6055200"/>
            <a:ext cx="1260000" cy="36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5984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8">
            <a:extLst>
              <a:ext uri="{FF2B5EF4-FFF2-40B4-BE49-F238E27FC236}">
                <a16:creationId xmlns:a16="http://schemas.microsoft.com/office/drawing/2014/main" id="{3D854A54-B67C-3FA2-0328-946597C257AB}"/>
              </a:ext>
            </a:extLst>
          </p:cNvPr>
          <p:cNvSpPr/>
          <p:nvPr userDrawn="1"/>
        </p:nvSpPr>
        <p:spPr>
          <a:xfrm>
            <a:off x="5340350" y="-428"/>
            <a:ext cx="6851650" cy="68564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8064B20-E82F-974B-C9BF-2C324C75A5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7375" y="981074"/>
            <a:ext cx="4329091" cy="2541415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Skriv rubrik här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668DF7D-291D-BA79-BB3D-D03A8F64E4B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7375" y="4010981"/>
            <a:ext cx="4329091" cy="132619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underrubrik här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9E6B880-29B7-9B77-6B03-360F608F8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434E-04B5-485F-B736-8ECC70D33943}" type="datetimeFigureOut">
              <a:rPr lang="sv-SE" smtClean="0"/>
              <a:t>2025-11-07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266E89B-94C9-E9D2-67ED-FDCE55B40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97FBF43-5ED7-2CCA-4E92-48B27D920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51C6-0004-48B5-986F-B998B1E3B91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23" name="Platshållare för bild 22">
            <a:extLst>
              <a:ext uri="{FF2B5EF4-FFF2-40B4-BE49-F238E27FC236}">
                <a16:creationId xmlns:a16="http://schemas.microsoft.com/office/drawing/2014/main" id="{9279BA97-FD6F-D7F1-73EE-8A4FA9581C7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40350" y="-428"/>
            <a:ext cx="6851650" cy="6856413"/>
          </a:xfrm>
          <a:custGeom>
            <a:avLst/>
            <a:gdLst>
              <a:gd name="connsiteX0" fmla="*/ 6370253 w 6818133"/>
              <a:gd name="connsiteY0" fmla="*/ 0 h 6856413"/>
              <a:gd name="connsiteX1" fmla="*/ 6818133 w 6818133"/>
              <a:gd name="connsiteY1" fmla="*/ 0 h 6856413"/>
              <a:gd name="connsiteX2" fmla="*/ 6818131 w 6818133"/>
              <a:gd name="connsiteY2" fmla="*/ 6856413 h 6856413"/>
              <a:gd name="connsiteX3" fmla="*/ 0 w 6818133"/>
              <a:gd name="connsiteY3" fmla="*/ 6856413 h 6856413"/>
              <a:gd name="connsiteX4" fmla="*/ 7872 w 6818133"/>
              <a:gd name="connsiteY4" fmla="*/ 6523827 h 6856413"/>
              <a:gd name="connsiteX5" fmla="*/ 1975271 w 6818133"/>
              <a:gd name="connsiteY5" fmla="*/ 2018616 h 6856413"/>
              <a:gd name="connsiteX6" fmla="*/ 6140324 w 6818133"/>
              <a:gd name="connsiteY6" fmla="*/ 17348 h 685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18133" h="6856413">
                <a:moveTo>
                  <a:pt x="6370253" y="0"/>
                </a:moveTo>
                <a:lnTo>
                  <a:pt x="6818133" y="0"/>
                </a:lnTo>
                <a:lnTo>
                  <a:pt x="6818131" y="6856413"/>
                </a:lnTo>
                <a:lnTo>
                  <a:pt x="0" y="6856413"/>
                </a:lnTo>
                <a:lnTo>
                  <a:pt x="7872" y="6523827"/>
                </a:lnTo>
                <a:cubicBezTo>
                  <a:pt x="89336" y="4832794"/>
                  <a:pt x="787658" y="3226779"/>
                  <a:pt x="1975271" y="2018616"/>
                </a:cubicBezTo>
                <a:cubicBezTo>
                  <a:pt x="3095615" y="878888"/>
                  <a:pt x="4570551" y="175409"/>
                  <a:pt x="6140324" y="17348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tIns="720000" bIns="0" anchor="ctr">
            <a:no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sv-SE" dirty="0"/>
              <a:t>Klicka för att infoga bild</a:t>
            </a:r>
          </a:p>
        </p:txBody>
      </p:sp>
    </p:spTree>
    <p:extLst>
      <p:ext uri="{BB962C8B-B14F-4D97-AF65-F5344CB8AC3E}">
        <p14:creationId xmlns:p14="http://schemas.microsoft.com/office/powerpoint/2010/main" val="3241438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8">
            <a:extLst>
              <a:ext uri="{FF2B5EF4-FFF2-40B4-BE49-F238E27FC236}">
                <a16:creationId xmlns:a16="http://schemas.microsoft.com/office/drawing/2014/main" id="{3D854A54-B67C-3FA2-0328-946597C257AB}"/>
              </a:ext>
            </a:extLst>
          </p:cNvPr>
          <p:cNvSpPr/>
          <p:nvPr userDrawn="1"/>
        </p:nvSpPr>
        <p:spPr>
          <a:xfrm>
            <a:off x="5340350" y="-428"/>
            <a:ext cx="6851650" cy="68564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8064B20-E82F-974B-C9BF-2C324C75A5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7375" y="981074"/>
            <a:ext cx="4329091" cy="2541415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Skriv rubrik här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668DF7D-291D-BA79-BB3D-D03A8F64E4B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7375" y="4010981"/>
            <a:ext cx="4329091" cy="132619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underrubrik här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9E6B880-29B7-9B77-6B03-360F608F8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434E-04B5-485F-B736-8ECC70D33943}" type="datetimeFigureOut">
              <a:rPr lang="sv-SE" smtClean="0"/>
              <a:t>2025-11-07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266E89B-94C9-E9D2-67ED-FDCE55B40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97FBF43-5ED7-2CCA-4E92-48B27D920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51C6-0004-48B5-986F-B998B1E3B91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3DB53AB9-B99E-4DEC-AAF9-DC616090A22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40351" y="1"/>
            <a:ext cx="6851649" cy="6858000"/>
          </a:xfrm>
          <a:custGeom>
            <a:avLst/>
            <a:gdLst>
              <a:gd name="connsiteX0" fmla="*/ 6370253 w 6818133"/>
              <a:gd name="connsiteY0" fmla="*/ 0 h 6856413"/>
              <a:gd name="connsiteX1" fmla="*/ 6818133 w 6818133"/>
              <a:gd name="connsiteY1" fmla="*/ 0 h 6856413"/>
              <a:gd name="connsiteX2" fmla="*/ 6818131 w 6818133"/>
              <a:gd name="connsiteY2" fmla="*/ 6856413 h 6856413"/>
              <a:gd name="connsiteX3" fmla="*/ 0 w 6818133"/>
              <a:gd name="connsiteY3" fmla="*/ 6856413 h 6856413"/>
              <a:gd name="connsiteX4" fmla="*/ 7872 w 6818133"/>
              <a:gd name="connsiteY4" fmla="*/ 6523827 h 6856413"/>
              <a:gd name="connsiteX5" fmla="*/ 1975271 w 6818133"/>
              <a:gd name="connsiteY5" fmla="*/ 2018616 h 6856413"/>
              <a:gd name="connsiteX6" fmla="*/ 6140324 w 6818133"/>
              <a:gd name="connsiteY6" fmla="*/ 17348 h 685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18133" h="6856413">
                <a:moveTo>
                  <a:pt x="6370253" y="0"/>
                </a:moveTo>
                <a:lnTo>
                  <a:pt x="6818133" y="0"/>
                </a:lnTo>
                <a:lnTo>
                  <a:pt x="6818131" y="6856413"/>
                </a:lnTo>
                <a:lnTo>
                  <a:pt x="0" y="6856413"/>
                </a:lnTo>
                <a:lnTo>
                  <a:pt x="7872" y="6523827"/>
                </a:lnTo>
                <a:cubicBezTo>
                  <a:pt x="89336" y="4832794"/>
                  <a:pt x="787658" y="3226779"/>
                  <a:pt x="1975271" y="2018616"/>
                </a:cubicBezTo>
                <a:cubicBezTo>
                  <a:pt x="3095615" y="878888"/>
                  <a:pt x="4570551" y="175409"/>
                  <a:pt x="6140324" y="17348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tIns="720000" bIns="0" anchor="ctr">
            <a:no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infoga bild</a:t>
            </a:r>
          </a:p>
        </p:txBody>
      </p:sp>
      <p:pic>
        <p:nvPicPr>
          <p:cNvPr id="8" name="Bildobjekt 7" descr="En bild som visar Teckensnitt, symbol, text, logotyp&#10;&#10;Automatiskt genererad beskrivning">
            <a:extLst>
              <a:ext uri="{FF2B5EF4-FFF2-40B4-BE49-F238E27FC236}">
                <a16:creationId xmlns:a16="http://schemas.microsoft.com/office/drawing/2014/main" id="{40A08300-E1FA-7670-1602-DBF8B57BF2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00" y="6055200"/>
            <a:ext cx="1260000" cy="36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0260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5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8">
            <a:extLst>
              <a:ext uri="{FF2B5EF4-FFF2-40B4-BE49-F238E27FC236}">
                <a16:creationId xmlns:a16="http://schemas.microsoft.com/office/drawing/2014/main" id="{3D854A54-B67C-3FA2-0328-946597C257AB}"/>
              </a:ext>
            </a:extLst>
          </p:cNvPr>
          <p:cNvSpPr/>
          <p:nvPr userDrawn="1"/>
        </p:nvSpPr>
        <p:spPr>
          <a:xfrm>
            <a:off x="5340350" y="-428"/>
            <a:ext cx="6851650" cy="68564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8064B20-E82F-974B-C9BF-2C324C75A5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7375" y="981074"/>
            <a:ext cx="4329091" cy="2541415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Skriv rubrik här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668DF7D-291D-BA79-BB3D-D03A8F64E4B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7375" y="4010981"/>
            <a:ext cx="4329091" cy="132619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underrubrik här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9E6B880-29B7-9B77-6B03-360F608F8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434E-04B5-485F-B736-8ECC70D33943}" type="datetimeFigureOut">
              <a:rPr lang="sv-SE" smtClean="0"/>
              <a:t>2025-11-07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266E89B-94C9-E9D2-67ED-FDCE55B40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97FBF43-5ED7-2CCA-4E92-48B27D920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51C6-0004-48B5-986F-B998B1E3B91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3DB53AB9-B99E-4DEC-AAF9-DC616090A22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40351" y="0"/>
            <a:ext cx="6851649" cy="6855985"/>
          </a:xfrm>
          <a:custGeom>
            <a:avLst/>
            <a:gdLst>
              <a:gd name="connsiteX0" fmla="*/ 6370253 w 6818133"/>
              <a:gd name="connsiteY0" fmla="*/ 0 h 6856413"/>
              <a:gd name="connsiteX1" fmla="*/ 6818133 w 6818133"/>
              <a:gd name="connsiteY1" fmla="*/ 0 h 6856413"/>
              <a:gd name="connsiteX2" fmla="*/ 6818131 w 6818133"/>
              <a:gd name="connsiteY2" fmla="*/ 6856413 h 6856413"/>
              <a:gd name="connsiteX3" fmla="*/ 0 w 6818133"/>
              <a:gd name="connsiteY3" fmla="*/ 6856413 h 6856413"/>
              <a:gd name="connsiteX4" fmla="*/ 7872 w 6818133"/>
              <a:gd name="connsiteY4" fmla="*/ 6523827 h 6856413"/>
              <a:gd name="connsiteX5" fmla="*/ 1975271 w 6818133"/>
              <a:gd name="connsiteY5" fmla="*/ 2018616 h 6856413"/>
              <a:gd name="connsiteX6" fmla="*/ 6140324 w 6818133"/>
              <a:gd name="connsiteY6" fmla="*/ 17348 h 685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18133" h="6856413">
                <a:moveTo>
                  <a:pt x="6370253" y="0"/>
                </a:moveTo>
                <a:lnTo>
                  <a:pt x="6818133" y="0"/>
                </a:lnTo>
                <a:lnTo>
                  <a:pt x="6818131" y="6856413"/>
                </a:lnTo>
                <a:lnTo>
                  <a:pt x="0" y="6856413"/>
                </a:lnTo>
                <a:lnTo>
                  <a:pt x="7872" y="6523827"/>
                </a:lnTo>
                <a:cubicBezTo>
                  <a:pt x="89336" y="4832794"/>
                  <a:pt x="787658" y="3226779"/>
                  <a:pt x="1975271" y="2018616"/>
                </a:cubicBezTo>
                <a:cubicBezTo>
                  <a:pt x="3095615" y="878888"/>
                  <a:pt x="4570551" y="175409"/>
                  <a:pt x="6140324" y="17348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tIns="720000" bIns="0" anchor="ctr">
            <a:no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infoga bild</a:t>
            </a:r>
          </a:p>
        </p:txBody>
      </p:sp>
      <p:pic>
        <p:nvPicPr>
          <p:cNvPr id="9" name="Bildobjekt 8" descr="En bild som visar Teckensnitt, symbol, text, logotyp&#10;&#10;Automatiskt genererad beskrivning">
            <a:extLst>
              <a:ext uri="{FF2B5EF4-FFF2-40B4-BE49-F238E27FC236}">
                <a16:creationId xmlns:a16="http://schemas.microsoft.com/office/drawing/2014/main" id="{246157CD-0477-2332-E59E-6353202005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00" y="6055200"/>
            <a:ext cx="1260000" cy="36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902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5F40C4-C2E0-720A-138B-C172ECE29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Skriv rubrik här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50C7222-ABF4-1381-D066-4371D710A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434E-04B5-485F-B736-8ECC70D33943}" type="datetimeFigureOut">
              <a:rPr lang="sv-SE" smtClean="0"/>
              <a:t>2025-11-07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8796943-74ED-6B09-3B44-8B39A734C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B9FE937-1A6C-75C3-0CF0-C172BAA32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51C6-0004-48B5-986F-B998B1E3B91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547A9050-4A48-61DE-B750-BCD8480874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29743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8" userDrawn="1">
          <p15:clr>
            <a:srgbClr val="FBAE40"/>
          </p15:clr>
        </p15:guide>
        <p15:guide id="3" orient="horz" pos="1321" userDrawn="1">
          <p15:clr>
            <a:srgbClr val="FBAE40"/>
          </p15:clr>
        </p15:guide>
        <p15:guide id="4" orient="horz" pos="157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textr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5F40C4-C2E0-720A-138B-C172ECE29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3942" y="981075"/>
            <a:ext cx="11010683" cy="1116012"/>
          </a:xfrm>
        </p:spPr>
        <p:txBody>
          <a:bodyPr/>
          <a:lstStyle/>
          <a:p>
            <a:r>
              <a:rPr lang="sv-SE" dirty="0"/>
              <a:t>Skriv rubrik här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50C7222-ABF4-1381-D066-4371D710A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434E-04B5-485F-B736-8ECC70D33943}" type="datetimeFigureOut">
              <a:rPr lang="sv-SE" smtClean="0"/>
              <a:t>2025-11-07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8796943-74ED-6B09-3B44-8B39A734C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B9FE937-1A6C-75C3-0CF0-C172BAA32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51C6-0004-48B5-986F-B998B1E3B91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23" name="Platshållare för text 7">
            <a:extLst>
              <a:ext uri="{FF2B5EF4-FFF2-40B4-BE49-F238E27FC236}">
                <a16:creationId xmlns:a16="http://schemas.microsoft.com/office/drawing/2014/main" id="{67116845-9FDC-EA79-7BB5-7840BCF8F8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42" y="2492374"/>
            <a:ext cx="5322671" cy="28448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text 7">
            <a:extLst>
              <a:ext uri="{FF2B5EF4-FFF2-40B4-BE49-F238E27FC236}">
                <a16:creationId xmlns:a16="http://schemas.microsoft.com/office/drawing/2014/main" id="{BA48933E-DBD6-0BAB-B830-827798D3F6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1953" y="2492374"/>
            <a:ext cx="5322671" cy="28448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8784916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3727" userDrawn="1">
          <p15:clr>
            <a:srgbClr val="FBAE40"/>
          </p15:clr>
        </p15:guide>
        <p15:guide id="3" pos="3953" userDrawn="1">
          <p15:clr>
            <a:srgbClr val="FBAE40"/>
          </p15:clr>
        </p15:guide>
        <p15:guide id="4" orient="horz" pos="1570" userDrawn="1">
          <p15:clr>
            <a:srgbClr val="FBAE40"/>
          </p15:clr>
        </p15:guide>
        <p15:guide id="5" orient="horz" pos="132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FB2F15-CEA0-7375-9E70-8BB0CA92AD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Skriv rubrik här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2781DAA-2926-6D8C-42DE-C5EA18EC8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434E-04B5-485F-B736-8ECC70D33943}" type="datetimeFigureOut">
              <a:rPr lang="sv-SE" smtClean="0"/>
              <a:t>2025-11-07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7C3CA9B-171D-903D-FCC6-CD364EE3C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162FED2-C99C-A2C8-14B3-044893168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51C6-0004-48B5-986F-B998B1E3B91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803244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321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C57F684-3B76-5752-5B78-1A4DAC11A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434E-04B5-485F-B736-8ECC70D33943}" type="datetimeFigureOut">
              <a:rPr lang="sv-SE" smtClean="0"/>
              <a:t>2025-11-07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EC17C31-8AB7-B9B3-73CC-9B6577649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BF28F02-2AF1-6F81-12AC-F1CDAC4B4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51C6-0004-48B5-986F-B998B1E3B91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57484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AED3351-FF45-FFF5-82AD-0E8586BDD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942" y="981075"/>
            <a:ext cx="8165883" cy="111601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F470C15-06EB-A5DD-6F02-B9C32AB40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3942" y="2492374"/>
            <a:ext cx="8165884" cy="28448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72CD176-5C78-97E9-121C-1599B1A4FC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77814" y="6229177"/>
            <a:ext cx="736274" cy="1967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F3C434E-04B5-485F-B736-8ECC70D33943}" type="datetimeFigureOut">
              <a:rPr lang="sv-SE" smtClean="0"/>
              <a:pPr/>
              <a:t>2025-11-07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6328C20-DE40-57E2-96D4-15D392A296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84681" y="6229177"/>
            <a:ext cx="4321480" cy="1967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CD3C65D-595A-5B52-6661-85185AC0CD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5741" y="6229177"/>
            <a:ext cx="418883" cy="1967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E7051C6-0004-48B5-986F-B998B1E3B914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21" name="Bild 20">
            <a:extLst>
              <a:ext uri="{FF2B5EF4-FFF2-40B4-BE49-F238E27FC236}">
                <a16:creationId xmlns:a16="http://schemas.microsoft.com/office/drawing/2014/main" id="{2E5B74DF-95A1-0431-B489-16CF5D12B4DF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941" y="6053632"/>
            <a:ext cx="1260000" cy="363113"/>
          </a:xfrm>
          <a:prstGeom prst="rect">
            <a:avLst/>
          </a:prstGeom>
        </p:spPr>
      </p:pic>
      <p:sp>
        <p:nvSpPr>
          <p:cNvPr id="7" name="xxLanguageTextBox">
            <a:extLst>
              <a:ext uri="{FF2B5EF4-FFF2-40B4-BE49-F238E27FC236}">
                <a16:creationId xmlns:a16="http://schemas.microsoft.com/office/drawing/2014/main" id="{93737304-D5E4-1443-FA6B-6AA0DC919FC1}"/>
              </a:ext>
            </a:extLst>
          </p:cNvPr>
          <p:cNvSpPr/>
          <p:nvPr userDrawn="1">
            <p:custDataLst>
              <p:tags r:id="rId29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/>
          </a:p>
        </p:txBody>
      </p:sp>
      <p:sp>
        <p:nvSpPr>
          <p:cNvPr id="8" name="xxLanguageTextBox">
            <a:extLst>
              <a:ext uri="{FF2B5EF4-FFF2-40B4-BE49-F238E27FC236}">
                <a16:creationId xmlns:a16="http://schemas.microsoft.com/office/drawing/2014/main" id="{BF7796C6-2974-49AC-624B-CD0625726AB7}"/>
              </a:ext>
            </a:extLst>
          </p:cNvPr>
          <p:cNvSpPr/>
          <p:nvPr userDrawn="1">
            <p:custDataLst>
              <p:tags r:id="rId30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/>
          </a:p>
        </p:txBody>
      </p:sp>
    </p:spTree>
    <p:extLst>
      <p:ext uri="{BB962C8B-B14F-4D97-AF65-F5344CB8AC3E}">
        <p14:creationId xmlns:p14="http://schemas.microsoft.com/office/powerpoint/2010/main" val="2864134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57" r:id="rId2"/>
    <p:sldLayoutId id="2147483649" r:id="rId3"/>
    <p:sldLayoutId id="2147483658" r:id="rId4"/>
    <p:sldLayoutId id="2147483684" r:id="rId5"/>
    <p:sldLayoutId id="2147483650" r:id="rId6"/>
    <p:sldLayoutId id="2147483656" r:id="rId7"/>
    <p:sldLayoutId id="2147483654" r:id="rId8"/>
    <p:sldLayoutId id="2147483655" r:id="rId9"/>
    <p:sldLayoutId id="2147483666" r:id="rId10"/>
    <p:sldLayoutId id="2147483665" r:id="rId11"/>
    <p:sldLayoutId id="2147483663" r:id="rId12"/>
    <p:sldLayoutId id="2147483664" r:id="rId13"/>
    <p:sldLayoutId id="2147483667" r:id="rId14"/>
    <p:sldLayoutId id="2147483668" r:id="rId15"/>
    <p:sldLayoutId id="2147483669" r:id="rId16"/>
    <p:sldLayoutId id="2147483672" r:id="rId17"/>
    <p:sldLayoutId id="2147483670" r:id="rId18"/>
    <p:sldLayoutId id="2147483671" r:id="rId19"/>
    <p:sldLayoutId id="2147483673" r:id="rId20"/>
    <p:sldLayoutId id="2147483674" r:id="rId21"/>
    <p:sldLayoutId id="2147483676" r:id="rId22"/>
    <p:sldLayoutId id="2147483678" r:id="rId23"/>
    <p:sldLayoutId id="2147483679" r:id="rId24"/>
    <p:sldLayoutId id="2147483680" r:id="rId25"/>
    <p:sldLayoutId id="2147483681" r:id="rId26"/>
    <p:sldLayoutId id="2147483677" r:id="rId27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4" orient="horz" pos="3362" userDrawn="1">
          <p15:clr>
            <a:srgbClr val="F26B43"/>
          </p15:clr>
        </p15:guide>
        <p15:guide id="6" orient="horz" pos="618" userDrawn="1">
          <p15:clr>
            <a:srgbClr val="F26B43"/>
          </p15:clr>
        </p15:guide>
        <p15:guide id="7" pos="7310" userDrawn="1">
          <p15:clr>
            <a:srgbClr val="F26B43"/>
          </p15:clr>
        </p15:guide>
        <p15:guide id="8" orient="horz" pos="3816" userDrawn="1">
          <p15:clr>
            <a:srgbClr val="F26B43"/>
          </p15:clr>
        </p15:guide>
        <p15:guide id="9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B0E1AED-673A-3DFE-2E94-22A14FDBB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943" y="981075"/>
            <a:ext cx="4062195" cy="1116012"/>
          </a:xfrm>
        </p:spPr>
        <p:txBody>
          <a:bodyPr anchor="b">
            <a:normAutofit/>
          </a:bodyPr>
          <a:lstStyle/>
          <a:p>
            <a:r>
              <a:rPr lang="sv-SE" dirty="0"/>
              <a:t>Stationsvandring Med-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A909EB5-8912-7541-CCF8-57699B4321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3943" y="2492374"/>
            <a:ext cx="4062196" cy="2844801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90000"/>
              </a:lnSpc>
              <a:buFont typeface="+mj-lt"/>
              <a:buAutoNum type="arabicPeriod"/>
            </a:pPr>
            <a:r>
              <a:rPr lang="sv-SE" sz="1400"/>
              <a:t>Börja gärna med en namnrunda eller annan namnövning så att ni får syn på varandra.</a:t>
            </a:r>
          </a:p>
          <a:p>
            <a:pPr marL="342900" lvl="0" indent="-342900">
              <a:lnSpc>
                <a:spcPct val="90000"/>
              </a:lnSpc>
              <a:buFont typeface="+mj-lt"/>
              <a:buAutoNum type="arabicPeriod"/>
            </a:pPr>
            <a:r>
              <a:rPr lang="sv-SE" sz="1400"/>
              <a:t>Dela upp den stora gruppen i mindre grupper, cirka 5–8 personer.</a:t>
            </a:r>
          </a:p>
          <a:p>
            <a:pPr marL="342900" lvl="0" indent="-342900">
              <a:lnSpc>
                <a:spcPct val="90000"/>
              </a:lnSpc>
              <a:buFont typeface="+mj-lt"/>
              <a:buAutoNum type="arabicPeriod"/>
            </a:pPr>
            <a:r>
              <a:rPr lang="sv-SE" sz="1400"/>
              <a:t>Gå runt tillsammans med din grupp och besök de olika stationerna.</a:t>
            </a:r>
          </a:p>
          <a:p>
            <a:pPr marL="342900" lvl="0" indent="-342900">
              <a:lnSpc>
                <a:spcPct val="90000"/>
              </a:lnSpc>
              <a:buFont typeface="+mj-lt"/>
              <a:buAutoNum type="arabicPeriod"/>
            </a:pPr>
            <a:r>
              <a:rPr lang="sv-SE" sz="1400"/>
              <a:t>Titta på varje stationsinstruktion, samtala och gör övningarna tillsammans.</a:t>
            </a:r>
          </a:p>
          <a:p>
            <a:pPr marL="342900" lvl="0" indent="-342900">
              <a:lnSpc>
                <a:spcPct val="90000"/>
              </a:lnSpc>
              <a:buFont typeface="+mj-lt"/>
              <a:buAutoNum type="arabicPeriod"/>
            </a:pPr>
            <a:r>
              <a:rPr lang="sv-SE" sz="1400"/>
              <a:t>Byt station när gruppen är klar.</a:t>
            </a:r>
          </a:p>
          <a:p>
            <a:pPr marL="342900" lvl="0" indent="-342900">
              <a:lnSpc>
                <a:spcPct val="90000"/>
              </a:lnSpc>
              <a:buFont typeface="+mj-lt"/>
              <a:buAutoNum type="arabicPeriod"/>
            </a:pPr>
            <a:r>
              <a:rPr lang="sv-SE" sz="1400"/>
              <a:t>Avsluta med gemensam runda utifrån detta bär jag med mig…</a:t>
            </a:r>
          </a:p>
          <a:p>
            <a:pPr>
              <a:lnSpc>
                <a:spcPct val="90000"/>
              </a:lnSpc>
            </a:pPr>
            <a:endParaRPr lang="sv-SE" sz="1400"/>
          </a:p>
        </p:txBody>
      </p:sp>
      <p:pic>
        <p:nvPicPr>
          <p:cNvPr id="6" name="Platshållare för bild 5" descr="En bild som visar person, klädsel, finger, kvinna&#10;&#10;AI-genererat innehåll kan vara felaktigt.">
            <a:extLst>
              <a:ext uri="{FF2B5EF4-FFF2-40B4-BE49-F238E27FC236}">
                <a16:creationId xmlns:a16="http://schemas.microsoft.com/office/drawing/2014/main" id="{A0FFB0E7-31D3-2A29-5D6A-5C62BE75AFF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8" r="16648"/>
          <a:stretch/>
        </p:blipFill>
        <p:spPr>
          <a:xfrm>
            <a:off x="5340351" y="272"/>
            <a:ext cx="6851649" cy="6856372"/>
          </a:xfrm>
          <a:noFill/>
        </p:spPr>
      </p:pic>
    </p:spTree>
    <p:extLst>
      <p:ext uri="{BB962C8B-B14F-4D97-AF65-F5344CB8AC3E}">
        <p14:creationId xmlns:p14="http://schemas.microsoft.com/office/powerpoint/2010/main" val="665490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83F997BD-B729-5B93-5AE6-ABF1A367BD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b="1" dirty="0"/>
              <a:t>Station Medarbetarskap</a:t>
            </a:r>
            <a:br>
              <a:rPr lang="sv-SE" dirty="0"/>
            </a:br>
            <a:endParaRPr lang="sv-SE" dirty="0"/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FAE7C0E-6B3C-BBB9-985C-1FF5D6C51A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374" y="3211938"/>
            <a:ext cx="4329091" cy="1326194"/>
          </a:xfrm>
        </p:spPr>
        <p:txBody>
          <a:bodyPr/>
          <a:lstStyle/>
          <a:p>
            <a:r>
              <a:rPr lang="sv-SE" dirty="0"/>
              <a:t>Hur vill jag bli bemött som medarbetare (ideell, förtroendevald, anställd)?  </a:t>
            </a:r>
          </a:p>
          <a:p>
            <a:pPr marL="457200" lvl="0" indent="-457200">
              <a:buFont typeface="+mj-lt"/>
              <a:buAutoNum type="arabicPeriod"/>
            </a:pPr>
            <a:r>
              <a:rPr lang="sv-SE" dirty="0"/>
              <a:t>Fundera själv och skriv ner dina tankar på en </a:t>
            </a:r>
            <a:r>
              <a:rPr lang="sv-SE" dirty="0" err="1"/>
              <a:t>postitlapp</a:t>
            </a:r>
            <a:r>
              <a:rPr lang="sv-SE" dirty="0"/>
              <a:t>. </a:t>
            </a:r>
          </a:p>
          <a:p>
            <a:pPr marL="457200" lvl="0" indent="-457200">
              <a:buFont typeface="+mj-lt"/>
              <a:buAutoNum type="arabicPeriod"/>
            </a:pPr>
            <a:r>
              <a:rPr lang="sv-SE" dirty="0"/>
              <a:t>Sätt upp den på avvisad plats</a:t>
            </a:r>
          </a:p>
          <a:p>
            <a:pPr marL="457200" lvl="0" indent="-457200">
              <a:buFont typeface="+mj-lt"/>
              <a:buAutoNum type="arabicPeriod"/>
            </a:pPr>
            <a:r>
              <a:rPr lang="sv-SE" dirty="0"/>
              <a:t>Dela sen med varandra.</a:t>
            </a:r>
          </a:p>
          <a:p>
            <a:endParaRPr lang="sv-SE" dirty="0"/>
          </a:p>
        </p:txBody>
      </p:sp>
      <p:pic>
        <p:nvPicPr>
          <p:cNvPr id="8" name="Platshållare för bild 7" descr="En bild som visar Människoansikte, person, klädsel, leende&#10;&#10;AI-genererat innehåll kan vara felaktigt.">
            <a:extLst>
              <a:ext uri="{FF2B5EF4-FFF2-40B4-BE49-F238E27FC236}">
                <a16:creationId xmlns:a16="http://schemas.microsoft.com/office/drawing/2014/main" id="{9D19F6C8-030D-AB39-7DA8-A3AAF7BD516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8" r="166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43388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47C39D-1AD2-4824-47D9-43B6ACE179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375" y="981074"/>
            <a:ext cx="4329091" cy="1986413"/>
          </a:xfrm>
        </p:spPr>
        <p:txBody>
          <a:bodyPr/>
          <a:lstStyle/>
          <a:p>
            <a:r>
              <a:rPr lang="sv-SE" b="1" dirty="0"/>
              <a:t>Station Medbestämmande </a:t>
            </a:r>
            <a:br>
              <a:rPr lang="sv-SE" dirty="0"/>
            </a:b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6A8F664-4813-7759-9DF5-E14EE4F7B5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374" y="2304390"/>
            <a:ext cx="4545343" cy="1326194"/>
          </a:xfrm>
        </p:spPr>
        <p:txBody>
          <a:bodyPr/>
          <a:lstStyle/>
          <a:p>
            <a:pPr lvl="0"/>
            <a:r>
              <a:rPr lang="sv-SE" dirty="0"/>
              <a:t>När du hör ordet medbestämmande vad tänker du då? </a:t>
            </a:r>
          </a:p>
          <a:p>
            <a:pPr lvl="0"/>
            <a:r>
              <a:rPr lang="sv-SE" dirty="0"/>
              <a:t>1. Formulera det i ett ord och skriv det på </a:t>
            </a:r>
            <a:r>
              <a:rPr lang="sv-SE" dirty="0" err="1"/>
              <a:t>whiteboarden</a:t>
            </a:r>
            <a:r>
              <a:rPr lang="sv-SE" dirty="0"/>
              <a:t> eller liknande.</a:t>
            </a:r>
          </a:p>
          <a:p>
            <a:pPr lvl="0"/>
            <a:r>
              <a:rPr lang="sv-SE" dirty="0"/>
              <a:t>2. Samtala sedan om dessa frågor två och två: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sv-SE" dirty="0"/>
              <a:t>Är det OK att komma med förslag som ideell där du är?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sv-SE" dirty="0"/>
              <a:t>Hur tas de nya idéer och förslag emot?</a:t>
            </a:r>
          </a:p>
          <a:p>
            <a:endParaRPr lang="sv-SE" dirty="0"/>
          </a:p>
        </p:txBody>
      </p:sp>
      <p:pic>
        <p:nvPicPr>
          <p:cNvPr id="6" name="Platshållare för bild 5" descr="En bild som visar text, mätsticka, nagel, finger&#10;&#10;AI-genererat innehåll kan vara felaktigt.">
            <a:extLst>
              <a:ext uri="{FF2B5EF4-FFF2-40B4-BE49-F238E27FC236}">
                <a16:creationId xmlns:a16="http://schemas.microsoft.com/office/drawing/2014/main" id="{82EC3E8C-7343-F477-B3FA-1744AE39855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8" r="166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89977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801D82-BB5C-914E-F607-ACF9812EC5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b="1" dirty="0"/>
              <a:t>Station Medmänsklighet</a:t>
            </a:r>
            <a:br>
              <a:rPr lang="sv-SE" dirty="0"/>
            </a:b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04F777C-03D8-D158-E232-7C8C1BC6BB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Hur kan ett ideellt engagemang i din församling bidra till ett medmänskligare</a:t>
            </a:r>
            <a:r>
              <a:rPr lang="sv-SE" b="1" dirty="0"/>
              <a:t> </a:t>
            </a:r>
            <a:r>
              <a:rPr lang="sv-SE" dirty="0"/>
              <a:t>samhälle?</a:t>
            </a:r>
          </a:p>
          <a:p>
            <a:endParaRPr lang="sv-SE" dirty="0"/>
          </a:p>
        </p:txBody>
      </p:sp>
      <p:pic>
        <p:nvPicPr>
          <p:cNvPr id="6" name="Platshållare för bild 5" descr="En bild som visar klädsel, person, byggnad, fotbeklädnader&#10;&#10;AI-genererat innehåll kan vara felaktigt.">
            <a:extLst>
              <a:ext uri="{FF2B5EF4-FFF2-40B4-BE49-F238E27FC236}">
                <a16:creationId xmlns:a16="http://schemas.microsoft.com/office/drawing/2014/main" id="{3842D2E4-D5BF-FE6D-363A-99E5CFF8A2E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8" r="166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54500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532380A3-7B29-4299-C0BA-20E3A735E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Övningen: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6A5A278E-EBC6-8058-6756-45BA478E7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1464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E9C7B4D3-EC8A-96CC-59D5-297E3B1F6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374" y="0"/>
            <a:ext cx="4329091" cy="2541415"/>
          </a:xfrm>
        </p:spPr>
        <p:txBody>
          <a:bodyPr/>
          <a:lstStyle/>
          <a:p>
            <a:r>
              <a:rPr lang="sv-SE" b="1" dirty="0"/>
              <a:t>Station Medvandrare</a:t>
            </a:r>
            <a:br>
              <a:rPr lang="sv-SE" dirty="0"/>
            </a:br>
            <a:endParaRPr lang="sv-SE" dirty="0"/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99A97DF-247F-FB7C-47CF-B2E8A76515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374" y="2541415"/>
            <a:ext cx="4329091" cy="1326194"/>
          </a:xfrm>
        </p:spPr>
        <p:txBody>
          <a:bodyPr/>
          <a:lstStyle/>
          <a:p>
            <a:r>
              <a:rPr lang="sv-SE" dirty="0"/>
              <a:t>Du kan vara en medvandrare som ideell, vad väcker det hos dig? </a:t>
            </a:r>
          </a:p>
          <a:p>
            <a:r>
              <a:rPr lang="sv-SE" dirty="0"/>
              <a:t>1. Fundera utifrån följande nycklar.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v-SE" dirty="0"/>
              <a:t>Tanke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v-SE" dirty="0"/>
              <a:t>Känsla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v-SE" dirty="0"/>
              <a:t>Utmaning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v-SE" dirty="0"/>
              <a:t>Möjlighet </a:t>
            </a:r>
          </a:p>
          <a:p>
            <a:r>
              <a:rPr lang="sv-SE" dirty="0"/>
              <a:t>2. Dela sedan med varandra</a:t>
            </a:r>
          </a:p>
          <a:p>
            <a:endParaRPr lang="sv-SE" dirty="0"/>
          </a:p>
        </p:txBody>
      </p:sp>
      <p:pic>
        <p:nvPicPr>
          <p:cNvPr id="8" name="Platshållare för bild 7" descr="En bild som visar utomhus, träd, gräs, person&#10;&#10;AI-genererat innehåll kan vara felaktigt.">
            <a:extLst>
              <a:ext uri="{FF2B5EF4-FFF2-40B4-BE49-F238E27FC236}">
                <a16:creationId xmlns:a16="http://schemas.microsoft.com/office/drawing/2014/main" id="{225770E5-5BE7-DBE4-33B5-31891167BCB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8" r="166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96639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24F40E9-FC7A-F1A6-9B16-660492CD9C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b="1" dirty="0"/>
              <a:t>Station Medkraft </a:t>
            </a:r>
            <a:br>
              <a:rPr lang="sv-SE" dirty="0"/>
            </a:b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84AB6F6-3A2E-4C21-0D14-B2F1E1D86A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Hur kan vi se varandra som medkrafter i kyrkans uppdrag?</a:t>
            </a:r>
          </a:p>
          <a:p>
            <a:endParaRPr lang="sv-SE" dirty="0"/>
          </a:p>
        </p:txBody>
      </p:sp>
      <p:pic>
        <p:nvPicPr>
          <p:cNvPr id="6" name="Platshållare för bild 5" descr="En bild som visar klädsel, person, Människoansikte, inomhus&#10;&#10;AI-genererat innehåll kan vara felaktigt.">
            <a:extLst>
              <a:ext uri="{FF2B5EF4-FFF2-40B4-BE49-F238E27FC236}">
                <a16:creationId xmlns:a16="http://schemas.microsoft.com/office/drawing/2014/main" id="{BC350B53-EAE6-641D-1DC5-7289E122255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8" r="166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69914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EF29E2CF-9346-E5A6-76DA-1C50B81C4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Övning 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A082AD61-3F9C-87FC-D0CB-5437813FDE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22152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Sv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Sv"/>
</p:tagLst>
</file>

<file path=ppt/theme/theme1.xml><?xml version="1.0" encoding="utf-8"?>
<a:theme xmlns:a="http://schemas.openxmlformats.org/drawingml/2006/main" name="Svenska kyrkan">
  <a:themeElements>
    <a:clrScheme name="Svenska Kyrkan">
      <a:dk1>
        <a:sysClr val="windowText" lastClr="000000"/>
      </a:dk1>
      <a:lt1>
        <a:sysClr val="window" lastClr="FFFFFF"/>
      </a:lt1>
      <a:dk2>
        <a:srgbClr val="BC8E4C"/>
      </a:dk2>
      <a:lt2>
        <a:srgbClr val="FFEBE1"/>
      </a:lt2>
      <a:accent1>
        <a:srgbClr val="7D0037"/>
      </a:accent1>
      <a:accent2>
        <a:srgbClr val="FF785A"/>
      </a:accent2>
      <a:accent3>
        <a:srgbClr val="FFC3AA"/>
      </a:accent3>
      <a:accent4>
        <a:srgbClr val="9B87FF"/>
      </a:accent4>
      <a:accent5>
        <a:srgbClr val="00554B"/>
      </a:accent5>
      <a:accent6>
        <a:srgbClr val="28A88E"/>
      </a:accent6>
      <a:hlink>
        <a:srgbClr val="000000"/>
      </a:hlink>
      <a:folHlink>
        <a:srgbClr val="000000"/>
      </a:folHlink>
    </a:clrScheme>
    <a:fontScheme name="Svenska Kyrka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2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vk presentationsmall 2024 korr logo.potx" id="{75D9505F-BDCD-4F61-96C7-2BCC3A771AEA}" vid="{FE585008-AD85-4569-889B-A37336F5BDE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89A12D5C9E6114C90F9721F7CC3C632" ma:contentTypeVersion="4" ma:contentTypeDescription="Skapa ett nytt dokument." ma:contentTypeScope="" ma:versionID="892caec534ee4b1ca1cd6e991b772f65">
  <xsd:schema xmlns:xsd="http://www.w3.org/2001/XMLSchema" xmlns:xs="http://www.w3.org/2001/XMLSchema" xmlns:p="http://schemas.microsoft.com/office/2006/metadata/properties" xmlns:ns2="3783b4e7-5ff2-48b4-a497-71b1f9e1d8fd" targetNamespace="http://schemas.microsoft.com/office/2006/metadata/properties" ma:root="true" ma:fieldsID="53cb2f404a385fe94bd0a4d0457708ea" ns2:_="">
    <xsd:import namespace="3783b4e7-5ff2-48b4-a497-71b1f9e1d8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83b4e7-5ff2-48b4-a497-71b1f9e1d8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82D4AAF-1183-4F9D-9C77-FCE835BF7B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83b4e7-5ff2-48b4-a497-71b1f9e1d8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CBC1860-6559-48E8-8BC7-CBFF97160E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C34552-1232-430A-BF30-1D21617A96B2}">
  <ds:schemaRefs>
    <ds:schemaRef ds:uri="http://schemas.microsoft.com/office/2006/metadata/properties"/>
    <ds:schemaRef ds:uri="http://schemas.microsoft.com/office/infopath/2007/PartnerControls"/>
  </ds:schemaRefs>
</ds:datastoreItem>
</file>

<file path=docMetadata/LabelInfo.xml><?xml version="1.0" encoding="utf-8"?>
<clbl:labelList xmlns:clbl="http://schemas.microsoft.com/office/2020/mipLabelMetadata">
  <clbl:label id="{f0785fb4-7cd3-40c0-8122-f25147720244}" enabled="1" method="Standard" siteId="{3619ea90-fa6e-40bf-aa11-2d4a18ad7689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Svk presentationsmall</Template>
  <TotalTime>63</TotalTime>
  <Words>242</Words>
  <Application>Microsoft Office PowerPoint</Application>
  <PresentationFormat>Bredbild</PresentationFormat>
  <Paragraphs>34</Paragraphs>
  <Slides>8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1" baseType="lpstr">
      <vt:lpstr>Arial</vt:lpstr>
      <vt:lpstr>Calibri</vt:lpstr>
      <vt:lpstr>Svenska kyrkan</vt:lpstr>
      <vt:lpstr>Stationsvandring Med-</vt:lpstr>
      <vt:lpstr>Station Medarbetarskap </vt:lpstr>
      <vt:lpstr>Station Medbestämmande  </vt:lpstr>
      <vt:lpstr>Station Medmänsklighet </vt:lpstr>
      <vt:lpstr>Övningen:</vt:lpstr>
      <vt:lpstr>Station Medvandrare </vt:lpstr>
      <vt:lpstr>Station Medkraft  </vt:lpstr>
      <vt:lpstr>Övning </vt:lpstr>
    </vt:vector>
  </TitlesOfParts>
  <Company>Svenska Kyrkan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Maria Wingård</dc:creator>
  <cp:lastModifiedBy>Maria Wingård</cp:lastModifiedBy>
  <cp:revision>1</cp:revision>
  <dcterms:created xsi:type="dcterms:W3CDTF">2025-11-07T09:38:42Z</dcterms:created>
  <dcterms:modified xsi:type="dcterms:W3CDTF">2025-11-07T10:42:14Z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0x010100F89A12D5C9E6114C90F9721F7CC3C632</vt:lpwstr>
  </property>
</Properties>
</file>